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6">
  <p:sldMasterIdLst>
    <p:sldMasterId id="2147483659" r:id="rId1"/>
    <p:sldMasterId id="2147483673" r:id="rId2"/>
  </p:sldMasterIdLst>
  <p:notesMasterIdLst>
    <p:notesMasterId r:id="rId40"/>
  </p:notesMasterIdLst>
  <p:sldIdLst>
    <p:sldId id="256" r:id="rId3"/>
    <p:sldId id="303" r:id="rId4"/>
    <p:sldId id="304" r:id="rId5"/>
    <p:sldId id="313" r:id="rId6"/>
    <p:sldId id="311" r:id="rId7"/>
    <p:sldId id="342" r:id="rId8"/>
    <p:sldId id="345" r:id="rId9"/>
    <p:sldId id="339" r:id="rId10"/>
    <p:sldId id="341" r:id="rId11"/>
    <p:sldId id="346" r:id="rId12"/>
    <p:sldId id="306" r:id="rId13"/>
    <p:sldId id="307" r:id="rId14"/>
    <p:sldId id="315" r:id="rId15"/>
    <p:sldId id="321" r:id="rId16"/>
    <p:sldId id="325" r:id="rId17"/>
    <p:sldId id="327" r:id="rId18"/>
    <p:sldId id="316" r:id="rId19"/>
    <p:sldId id="328" r:id="rId20"/>
    <p:sldId id="337" r:id="rId21"/>
    <p:sldId id="338" r:id="rId22"/>
    <p:sldId id="344" r:id="rId23"/>
    <p:sldId id="332" r:id="rId24"/>
    <p:sldId id="347" r:id="rId25"/>
    <p:sldId id="348" r:id="rId26"/>
    <p:sldId id="349" r:id="rId27"/>
    <p:sldId id="350" r:id="rId28"/>
    <p:sldId id="351" r:id="rId29"/>
    <p:sldId id="334" r:id="rId30"/>
    <p:sldId id="333" r:id="rId31"/>
    <p:sldId id="310" r:id="rId32"/>
    <p:sldId id="354" r:id="rId33"/>
    <p:sldId id="353" r:id="rId34"/>
    <p:sldId id="356" r:id="rId35"/>
    <p:sldId id="336" r:id="rId36"/>
    <p:sldId id="275" r:id="rId37"/>
    <p:sldId id="276" r:id="rId38"/>
    <p:sldId id="277" r:id="rId3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2851"/>
    <a:srgbClr val="357771"/>
    <a:srgbClr val="B64A30"/>
    <a:srgbClr val="004600"/>
    <a:srgbClr val="92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7180D80-C8ED-402D-ABBD-89BEFA85E1D3}">
  <a:tblStyle styleId="{C7180D80-C8ED-402D-ABBD-89BEFA85E1D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0" autoAdjust="0"/>
    <p:restoredTop sz="94714"/>
  </p:normalViewPr>
  <p:slideViewPr>
    <p:cSldViewPr snapToGrid="0">
      <p:cViewPr varScale="1">
        <p:scale>
          <a:sx n="93" d="100"/>
          <a:sy n="93" d="100"/>
        </p:scale>
        <p:origin x="7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8C2612-7411-4119-A1CD-98A2551A226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C"/>
        </a:p>
      </dgm:t>
    </dgm:pt>
    <dgm:pt modelId="{DE954E11-7A77-426F-A2E1-C10366D77E2E}">
      <dgm:prSet phldrT="[Texto]"/>
      <dgm:spPr/>
      <dgm:t>
        <a:bodyPr/>
        <a:lstStyle/>
        <a:p>
          <a:r>
            <a:rPr lang="es-EC" dirty="0" smtClean="0"/>
            <a:t>Diseñar una estrategia de promoción para la cerveza artesanal </a:t>
          </a:r>
          <a:r>
            <a:rPr lang="es-EC" i="1" dirty="0" smtClean="0"/>
            <a:t>Dark Chocolate</a:t>
          </a:r>
          <a:r>
            <a:rPr lang="es-EC" dirty="0" smtClean="0"/>
            <a:t> de </a:t>
          </a:r>
          <a:r>
            <a:rPr lang="es-EC" i="1" dirty="0" smtClean="0"/>
            <a:t>Ballesta.</a:t>
          </a:r>
          <a:endParaRPr lang="es-EC" dirty="0" smtClean="0"/>
        </a:p>
        <a:p>
          <a:endParaRPr lang="es-EC" dirty="0"/>
        </a:p>
      </dgm:t>
    </dgm:pt>
    <dgm:pt modelId="{723EDDA5-5DC5-45F4-80B7-03619E5CC53B}" type="parTrans" cxnId="{F16E0D34-C01E-42AE-8085-DF4631B70A1B}">
      <dgm:prSet/>
      <dgm:spPr/>
      <dgm:t>
        <a:bodyPr/>
        <a:lstStyle/>
        <a:p>
          <a:endParaRPr lang="es-EC"/>
        </a:p>
      </dgm:t>
    </dgm:pt>
    <dgm:pt modelId="{9ACB3D08-5940-40CE-A41B-14AD95DACC0A}" type="sibTrans" cxnId="{F16E0D34-C01E-42AE-8085-DF4631B70A1B}">
      <dgm:prSet/>
      <dgm:spPr/>
      <dgm:t>
        <a:bodyPr/>
        <a:lstStyle/>
        <a:p>
          <a:endParaRPr lang="es-EC"/>
        </a:p>
      </dgm:t>
    </dgm:pt>
    <dgm:pt modelId="{6DBD7446-DA6E-45A1-9763-CB3165A84D92}">
      <dgm:prSet phldrT="[Texto]"/>
      <dgm:spPr/>
      <dgm:t>
        <a:bodyPr/>
        <a:lstStyle/>
        <a:p>
          <a:r>
            <a:rPr lang="es-EC" dirty="0" smtClean="0"/>
            <a:t>Analizar la industria</a:t>
          </a:r>
          <a:endParaRPr lang="es-EC" dirty="0"/>
        </a:p>
      </dgm:t>
    </dgm:pt>
    <dgm:pt modelId="{1B6909BB-E361-4DC2-BD66-AD1C0744E01D}" type="parTrans" cxnId="{7DDB469B-60DB-4F62-B3A1-531D4A60C3CD}">
      <dgm:prSet/>
      <dgm:spPr/>
      <dgm:t>
        <a:bodyPr/>
        <a:lstStyle/>
        <a:p>
          <a:endParaRPr lang="es-EC"/>
        </a:p>
      </dgm:t>
    </dgm:pt>
    <dgm:pt modelId="{E7401395-9C01-4505-B4FC-B1B84CA05055}" type="sibTrans" cxnId="{7DDB469B-60DB-4F62-B3A1-531D4A60C3CD}">
      <dgm:prSet/>
      <dgm:spPr/>
      <dgm:t>
        <a:bodyPr/>
        <a:lstStyle/>
        <a:p>
          <a:endParaRPr lang="es-EC"/>
        </a:p>
      </dgm:t>
    </dgm:pt>
    <dgm:pt modelId="{E93A0D53-6CBC-4C2E-9A4F-22A3A8D6F35B}">
      <dgm:prSet/>
      <dgm:spPr/>
      <dgm:t>
        <a:bodyPr/>
        <a:lstStyle/>
        <a:p>
          <a:r>
            <a:rPr lang="es-EC" dirty="0" smtClean="0"/>
            <a:t>Realizar una investigación de mercado </a:t>
          </a:r>
          <a:endParaRPr lang="es-EC" dirty="0"/>
        </a:p>
      </dgm:t>
    </dgm:pt>
    <dgm:pt modelId="{B41AD0FD-1F61-40FB-9171-5A430D1B5562}" type="parTrans" cxnId="{12FCF4A6-087B-41F6-A2C7-8731AF05692B}">
      <dgm:prSet/>
      <dgm:spPr/>
      <dgm:t>
        <a:bodyPr/>
        <a:lstStyle/>
        <a:p>
          <a:endParaRPr lang="es-EC"/>
        </a:p>
      </dgm:t>
    </dgm:pt>
    <dgm:pt modelId="{F145043F-C6F0-4DD1-A831-2AC53785F166}" type="sibTrans" cxnId="{12FCF4A6-087B-41F6-A2C7-8731AF05692B}">
      <dgm:prSet/>
      <dgm:spPr/>
      <dgm:t>
        <a:bodyPr/>
        <a:lstStyle/>
        <a:p>
          <a:endParaRPr lang="es-EC"/>
        </a:p>
      </dgm:t>
    </dgm:pt>
    <dgm:pt modelId="{58B8345A-1E46-4087-87E4-45CF7A0929F4}">
      <dgm:prSet/>
      <dgm:spPr/>
      <dgm:t>
        <a:bodyPr/>
        <a:lstStyle/>
        <a:p>
          <a:r>
            <a:rPr lang="es-EC" dirty="0" smtClean="0"/>
            <a:t>Diseñar un plan estratégico de promoción </a:t>
          </a:r>
          <a:endParaRPr lang="es-EC" dirty="0"/>
        </a:p>
      </dgm:t>
    </dgm:pt>
    <dgm:pt modelId="{56DA8D88-F2F9-4AFD-A22D-21073A56C6D6}" type="parTrans" cxnId="{5F3C8280-053C-487E-BE33-28D159E02348}">
      <dgm:prSet/>
      <dgm:spPr/>
      <dgm:t>
        <a:bodyPr/>
        <a:lstStyle/>
        <a:p>
          <a:endParaRPr lang="es-EC"/>
        </a:p>
      </dgm:t>
    </dgm:pt>
    <dgm:pt modelId="{D6946A45-9F38-40C1-8668-1E4762E0AEA7}" type="sibTrans" cxnId="{5F3C8280-053C-487E-BE33-28D159E02348}">
      <dgm:prSet/>
      <dgm:spPr/>
      <dgm:t>
        <a:bodyPr/>
        <a:lstStyle/>
        <a:p>
          <a:endParaRPr lang="es-EC"/>
        </a:p>
      </dgm:t>
    </dgm:pt>
    <dgm:pt modelId="{909646BE-1EE7-440B-9871-C7997835E70A}">
      <dgm:prSet/>
      <dgm:spPr/>
      <dgm:t>
        <a:bodyPr/>
        <a:lstStyle/>
        <a:p>
          <a:r>
            <a:rPr lang="es-EC" dirty="0" smtClean="0"/>
            <a:t>Determinar el presupuesto de la estrategia </a:t>
          </a:r>
          <a:endParaRPr lang="es-EC" dirty="0"/>
        </a:p>
      </dgm:t>
    </dgm:pt>
    <dgm:pt modelId="{355AAC9D-8AE0-480D-AF7D-ED8E746E1F34}" type="parTrans" cxnId="{8219C8EB-487A-45B1-8263-4B9D6416357A}">
      <dgm:prSet/>
      <dgm:spPr/>
      <dgm:t>
        <a:bodyPr/>
        <a:lstStyle/>
        <a:p>
          <a:endParaRPr lang="es-EC"/>
        </a:p>
      </dgm:t>
    </dgm:pt>
    <dgm:pt modelId="{754CC470-E7AE-444A-AC56-811BB94044FD}" type="sibTrans" cxnId="{8219C8EB-487A-45B1-8263-4B9D6416357A}">
      <dgm:prSet/>
      <dgm:spPr/>
      <dgm:t>
        <a:bodyPr/>
        <a:lstStyle/>
        <a:p>
          <a:endParaRPr lang="es-EC"/>
        </a:p>
      </dgm:t>
    </dgm:pt>
    <dgm:pt modelId="{0D27423D-DE01-4C71-9EBA-360546085CD3}" type="pres">
      <dgm:prSet presAssocID="{3F8C2612-7411-4119-A1CD-98A2551A226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C"/>
        </a:p>
      </dgm:t>
    </dgm:pt>
    <dgm:pt modelId="{6746E764-391B-4243-A529-939F9D94AEE6}" type="pres">
      <dgm:prSet presAssocID="{3F8C2612-7411-4119-A1CD-98A2551A226C}" presName="Name1" presStyleCnt="0"/>
      <dgm:spPr/>
    </dgm:pt>
    <dgm:pt modelId="{2CE4E706-B9D9-4C4C-9F3B-48962C8C7838}" type="pres">
      <dgm:prSet presAssocID="{3F8C2612-7411-4119-A1CD-98A2551A226C}" presName="cycle" presStyleCnt="0"/>
      <dgm:spPr/>
    </dgm:pt>
    <dgm:pt modelId="{9D4F36BC-8091-459F-85A1-27B3903B6572}" type="pres">
      <dgm:prSet presAssocID="{3F8C2612-7411-4119-A1CD-98A2551A226C}" presName="srcNode" presStyleLbl="node1" presStyleIdx="0" presStyleCnt="5"/>
      <dgm:spPr/>
    </dgm:pt>
    <dgm:pt modelId="{A098BD70-E4F5-4288-B5ED-DF9BAA0C6B88}" type="pres">
      <dgm:prSet presAssocID="{3F8C2612-7411-4119-A1CD-98A2551A226C}" presName="conn" presStyleLbl="parChTrans1D2" presStyleIdx="0" presStyleCnt="1"/>
      <dgm:spPr/>
      <dgm:t>
        <a:bodyPr/>
        <a:lstStyle/>
        <a:p>
          <a:endParaRPr lang="es-EC"/>
        </a:p>
      </dgm:t>
    </dgm:pt>
    <dgm:pt modelId="{1320C5AB-D06D-4FDF-9B38-06040F6BFE5A}" type="pres">
      <dgm:prSet presAssocID="{3F8C2612-7411-4119-A1CD-98A2551A226C}" presName="extraNode" presStyleLbl="node1" presStyleIdx="0" presStyleCnt="5"/>
      <dgm:spPr/>
    </dgm:pt>
    <dgm:pt modelId="{D16351CF-6A98-4507-B75F-0992E5497EE2}" type="pres">
      <dgm:prSet presAssocID="{3F8C2612-7411-4119-A1CD-98A2551A226C}" presName="dstNode" presStyleLbl="node1" presStyleIdx="0" presStyleCnt="5"/>
      <dgm:spPr/>
    </dgm:pt>
    <dgm:pt modelId="{16DABFAA-9ACD-4F77-AEB0-EB2265204675}" type="pres">
      <dgm:prSet presAssocID="{DE954E11-7A77-426F-A2E1-C10366D77E2E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2E12CCA-28F1-46E1-95AF-725996816E71}" type="pres">
      <dgm:prSet presAssocID="{DE954E11-7A77-426F-A2E1-C10366D77E2E}" presName="accent_1" presStyleCnt="0"/>
      <dgm:spPr/>
    </dgm:pt>
    <dgm:pt modelId="{457E52A9-370D-4D32-8D28-34DFCF5C7C57}" type="pres">
      <dgm:prSet presAssocID="{DE954E11-7A77-426F-A2E1-C10366D77E2E}" presName="accentRepeatNode" presStyleLbl="solidFgAcc1" presStyleIdx="0" presStyleCnt="5"/>
      <dgm:spPr/>
    </dgm:pt>
    <dgm:pt modelId="{933B0514-153A-430A-B588-82568CA1815C}" type="pres">
      <dgm:prSet presAssocID="{6DBD7446-DA6E-45A1-9763-CB3165A84D9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8D60886-800C-4303-8A4E-490274AC6958}" type="pres">
      <dgm:prSet presAssocID="{6DBD7446-DA6E-45A1-9763-CB3165A84D92}" presName="accent_2" presStyleCnt="0"/>
      <dgm:spPr/>
    </dgm:pt>
    <dgm:pt modelId="{15003DD0-7F9D-4263-A23E-7B1A3F28F2F3}" type="pres">
      <dgm:prSet presAssocID="{6DBD7446-DA6E-45A1-9763-CB3165A84D92}" presName="accentRepeatNode" presStyleLbl="solidFgAcc1" presStyleIdx="1" presStyleCnt="5"/>
      <dgm:spPr/>
    </dgm:pt>
    <dgm:pt modelId="{2D90F202-5491-4C07-BDFC-F68A032DE86B}" type="pres">
      <dgm:prSet presAssocID="{E93A0D53-6CBC-4C2E-9A4F-22A3A8D6F35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25A829E-B4F6-4F51-8752-19F1F276B7C6}" type="pres">
      <dgm:prSet presAssocID="{E93A0D53-6CBC-4C2E-9A4F-22A3A8D6F35B}" presName="accent_3" presStyleCnt="0"/>
      <dgm:spPr/>
    </dgm:pt>
    <dgm:pt modelId="{E0C7EFF9-6E78-4026-8684-386079A08CCA}" type="pres">
      <dgm:prSet presAssocID="{E93A0D53-6CBC-4C2E-9A4F-22A3A8D6F35B}" presName="accentRepeatNode" presStyleLbl="solidFgAcc1" presStyleIdx="2" presStyleCnt="5"/>
      <dgm:spPr/>
    </dgm:pt>
    <dgm:pt modelId="{67B26A96-8675-47E1-BBCD-D37EBACC0AD3}" type="pres">
      <dgm:prSet presAssocID="{58B8345A-1E46-4087-87E4-45CF7A0929F4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21879DD-DCF1-4195-BC21-EB2D04BC7BDA}" type="pres">
      <dgm:prSet presAssocID="{58B8345A-1E46-4087-87E4-45CF7A0929F4}" presName="accent_4" presStyleCnt="0"/>
      <dgm:spPr/>
    </dgm:pt>
    <dgm:pt modelId="{B0491DB2-D1DC-444C-8F35-E6AAC30341AA}" type="pres">
      <dgm:prSet presAssocID="{58B8345A-1E46-4087-87E4-45CF7A0929F4}" presName="accentRepeatNode" presStyleLbl="solidFgAcc1" presStyleIdx="3" presStyleCnt="5"/>
      <dgm:spPr/>
    </dgm:pt>
    <dgm:pt modelId="{3BFE6F9A-CF4F-4047-970F-6B4659048556}" type="pres">
      <dgm:prSet presAssocID="{909646BE-1EE7-440B-9871-C7997835E70A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9622DBC-38E0-49AE-B24C-7808D9EA4B76}" type="pres">
      <dgm:prSet presAssocID="{909646BE-1EE7-440B-9871-C7997835E70A}" presName="accent_5" presStyleCnt="0"/>
      <dgm:spPr/>
    </dgm:pt>
    <dgm:pt modelId="{6F1A9079-AE1D-447F-8393-275B70289F9D}" type="pres">
      <dgm:prSet presAssocID="{909646BE-1EE7-440B-9871-C7997835E70A}" presName="accentRepeatNode" presStyleLbl="solidFgAcc1" presStyleIdx="4" presStyleCnt="5"/>
      <dgm:spPr/>
    </dgm:pt>
  </dgm:ptLst>
  <dgm:cxnLst>
    <dgm:cxn modelId="{F16E0D34-C01E-42AE-8085-DF4631B70A1B}" srcId="{3F8C2612-7411-4119-A1CD-98A2551A226C}" destId="{DE954E11-7A77-426F-A2E1-C10366D77E2E}" srcOrd="0" destOrd="0" parTransId="{723EDDA5-5DC5-45F4-80B7-03619E5CC53B}" sibTransId="{9ACB3D08-5940-40CE-A41B-14AD95DACC0A}"/>
    <dgm:cxn modelId="{D3CFB798-C4F1-489C-B543-B8FBA9348FC3}" type="presOf" srcId="{DE954E11-7A77-426F-A2E1-C10366D77E2E}" destId="{16DABFAA-9ACD-4F77-AEB0-EB2265204675}" srcOrd="0" destOrd="0" presId="urn:microsoft.com/office/officeart/2008/layout/VerticalCurvedList"/>
    <dgm:cxn modelId="{3C673302-0315-4931-9E6C-318089C8AF4F}" type="presOf" srcId="{E93A0D53-6CBC-4C2E-9A4F-22A3A8D6F35B}" destId="{2D90F202-5491-4C07-BDFC-F68A032DE86B}" srcOrd="0" destOrd="0" presId="urn:microsoft.com/office/officeart/2008/layout/VerticalCurvedList"/>
    <dgm:cxn modelId="{0DCF558B-92C9-4049-A879-82D341B79E7E}" type="presOf" srcId="{3F8C2612-7411-4119-A1CD-98A2551A226C}" destId="{0D27423D-DE01-4C71-9EBA-360546085CD3}" srcOrd="0" destOrd="0" presId="urn:microsoft.com/office/officeart/2008/layout/VerticalCurvedList"/>
    <dgm:cxn modelId="{B2083C66-244C-40EC-8A17-EBB71235225C}" type="presOf" srcId="{9ACB3D08-5940-40CE-A41B-14AD95DACC0A}" destId="{A098BD70-E4F5-4288-B5ED-DF9BAA0C6B88}" srcOrd="0" destOrd="0" presId="urn:microsoft.com/office/officeart/2008/layout/VerticalCurvedList"/>
    <dgm:cxn modelId="{8219C8EB-487A-45B1-8263-4B9D6416357A}" srcId="{3F8C2612-7411-4119-A1CD-98A2551A226C}" destId="{909646BE-1EE7-440B-9871-C7997835E70A}" srcOrd="4" destOrd="0" parTransId="{355AAC9D-8AE0-480D-AF7D-ED8E746E1F34}" sibTransId="{754CC470-E7AE-444A-AC56-811BB94044FD}"/>
    <dgm:cxn modelId="{83CE3457-10A3-4F80-90AE-1ED2A9C309D5}" type="presOf" srcId="{6DBD7446-DA6E-45A1-9763-CB3165A84D92}" destId="{933B0514-153A-430A-B588-82568CA1815C}" srcOrd="0" destOrd="0" presId="urn:microsoft.com/office/officeart/2008/layout/VerticalCurvedList"/>
    <dgm:cxn modelId="{7DDB469B-60DB-4F62-B3A1-531D4A60C3CD}" srcId="{3F8C2612-7411-4119-A1CD-98A2551A226C}" destId="{6DBD7446-DA6E-45A1-9763-CB3165A84D92}" srcOrd="1" destOrd="0" parTransId="{1B6909BB-E361-4DC2-BD66-AD1C0744E01D}" sibTransId="{E7401395-9C01-4505-B4FC-B1B84CA05055}"/>
    <dgm:cxn modelId="{12FCF4A6-087B-41F6-A2C7-8731AF05692B}" srcId="{3F8C2612-7411-4119-A1CD-98A2551A226C}" destId="{E93A0D53-6CBC-4C2E-9A4F-22A3A8D6F35B}" srcOrd="2" destOrd="0" parTransId="{B41AD0FD-1F61-40FB-9171-5A430D1B5562}" sibTransId="{F145043F-C6F0-4DD1-A831-2AC53785F166}"/>
    <dgm:cxn modelId="{7B51FCA2-BFA7-45EA-AF9E-91CD894A15EA}" type="presOf" srcId="{58B8345A-1E46-4087-87E4-45CF7A0929F4}" destId="{67B26A96-8675-47E1-BBCD-D37EBACC0AD3}" srcOrd="0" destOrd="0" presId="urn:microsoft.com/office/officeart/2008/layout/VerticalCurvedList"/>
    <dgm:cxn modelId="{664FF8AA-2907-4AE0-823E-65AAF22F3E45}" type="presOf" srcId="{909646BE-1EE7-440B-9871-C7997835E70A}" destId="{3BFE6F9A-CF4F-4047-970F-6B4659048556}" srcOrd="0" destOrd="0" presId="urn:microsoft.com/office/officeart/2008/layout/VerticalCurvedList"/>
    <dgm:cxn modelId="{5F3C8280-053C-487E-BE33-28D159E02348}" srcId="{3F8C2612-7411-4119-A1CD-98A2551A226C}" destId="{58B8345A-1E46-4087-87E4-45CF7A0929F4}" srcOrd="3" destOrd="0" parTransId="{56DA8D88-F2F9-4AFD-A22D-21073A56C6D6}" sibTransId="{D6946A45-9F38-40C1-8668-1E4762E0AEA7}"/>
    <dgm:cxn modelId="{E360F1B7-D86D-4A80-BA88-4C31166521A6}" type="presParOf" srcId="{0D27423D-DE01-4C71-9EBA-360546085CD3}" destId="{6746E764-391B-4243-A529-939F9D94AEE6}" srcOrd="0" destOrd="0" presId="urn:microsoft.com/office/officeart/2008/layout/VerticalCurvedList"/>
    <dgm:cxn modelId="{6159383A-07B3-4558-A8FB-718BD43C6F04}" type="presParOf" srcId="{6746E764-391B-4243-A529-939F9D94AEE6}" destId="{2CE4E706-B9D9-4C4C-9F3B-48962C8C7838}" srcOrd="0" destOrd="0" presId="urn:microsoft.com/office/officeart/2008/layout/VerticalCurvedList"/>
    <dgm:cxn modelId="{E2EC2F54-D029-420A-AB33-EA1EA520C3BC}" type="presParOf" srcId="{2CE4E706-B9D9-4C4C-9F3B-48962C8C7838}" destId="{9D4F36BC-8091-459F-85A1-27B3903B6572}" srcOrd="0" destOrd="0" presId="urn:microsoft.com/office/officeart/2008/layout/VerticalCurvedList"/>
    <dgm:cxn modelId="{0D9A7F1D-70AF-4471-BED3-71096DAD52D8}" type="presParOf" srcId="{2CE4E706-B9D9-4C4C-9F3B-48962C8C7838}" destId="{A098BD70-E4F5-4288-B5ED-DF9BAA0C6B88}" srcOrd="1" destOrd="0" presId="urn:microsoft.com/office/officeart/2008/layout/VerticalCurvedList"/>
    <dgm:cxn modelId="{0F74692C-1C99-42C1-8934-9A68D685943D}" type="presParOf" srcId="{2CE4E706-B9D9-4C4C-9F3B-48962C8C7838}" destId="{1320C5AB-D06D-4FDF-9B38-06040F6BFE5A}" srcOrd="2" destOrd="0" presId="urn:microsoft.com/office/officeart/2008/layout/VerticalCurvedList"/>
    <dgm:cxn modelId="{912C215E-6B4C-4330-A9D2-1AA947722ABE}" type="presParOf" srcId="{2CE4E706-B9D9-4C4C-9F3B-48962C8C7838}" destId="{D16351CF-6A98-4507-B75F-0992E5497EE2}" srcOrd="3" destOrd="0" presId="urn:microsoft.com/office/officeart/2008/layout/VerticalCurvedList"/>
    <dgm:cxn modelId="{D6C2A1DC-CA8F-43F0-BEFE-00FAD7D1E635}" type="presParOf" srcId="{6746E764-391B-4243-A529-939F9D94AEE6}" destId="{16DABFAA-9ACD-4F77-AEB0-EB2265204675}" srcOrd="1" destOrd="0" presId="urn:microsoft.com/office/officeart/2008/layout/VerticalCurvedList"/>
    <dgm:cxn modelId="{E7FA1D03-021D-481B-9C8E-C8E25B741639}" type="presParOf" srcId="{6746E764-391B-4243-A529-939F9D94AEE6}" destId="{22E12CCA-28F1-46E1-95AF-725996816E71}" srcOrd="2" destOrd="0" presId="urn:microsoft.com/office/officeart/2008/layout/VerticalCurvedList"/>
    <dgm:cxn modelId="{DE56F4E3-EB20-49E2-AA77-F36B97306840}" type="presParOf" srcId="{22E12CCA-28F1-46E1-95AF-725996816E71}" destId="{457E52A9-370D-4D32-8D28-34DFCF5C7C57}" srcOrd="0" destOrd="0" presId="urn:microsoft.com/office/officeart/2008/layout/VerticalCurvedList"/>
    <dgm:cxn modelId="{FD90F5DF-30B8-4B01-81C2-78C3F3EF683A}" type="presParOf" srcId="{6746E764-391B-4243-A529-939F9D94AEE6}" destId="{933B0514-153A-430A-B588-82568CA1815C}" srcOrd="3" destOrd="0" presId="urn:microsoft.com/office/officeart/2008/layout/VerticalCurvedList"/>
    <dgm:cxn modelId="{BB393729-6887-451F-A743-9168362F241A}" type="presParOf" srcId="{6746E764-391B-4243-A529-939F9D94AEE6}" destId="{F8D60886-800C-4303-8A4E-490274AC6958}" srcOrd="4" destOrd="0" presId="urn:microsoft.com/office/officeart/2008/layout/VerticalCurvedList"/>
    <dgm:cxn modelId="{E9035998-203A-48D0-B34D-D6984239976D}" type="presParOf" srcId="{F8D60886-800C-4303-8A4E-490274AC6958}" destId="{15003DD0-7F9D-4263-A23E-7B1A3F28F2F3}" srcOrd="0" destOrd="0" presId="urn:microsoft.com/office/officeart/2008/layout/VerticalCurvedList"/>
    <dgm:cxn modelId="{B6F855FE-8CD9-4FF5-A4DA-25BA66C8091C}" type="presParOf" srcId="{6746E764-391B-4243-A529-939F9D94AEE6}" destId="{2D90F202-5491-4C07-BDFC-F68A032DE86B}" srcOrd="5" destOrd="0" presId="urn:microsoft.com/office/officeart/2008/layout/VerticalCurvedList"/>
    <dgm:cxn modelId="{07F4FCF6-CF3F-422E-9504-98A466C0EDB7}" type="presParOf" srcId="{6746E764-391B-4243-A529-939F9D94AEE6}" destId="{225A829E-B4F6-4F51-8752-19F1F276B7C6}" srcOrd="6" destOrd="0" presId="urn:microsoft.com/office/officeart/2008/layout/VerticalCurvedList"/>
    <dgm:cxn modelId="{78C9CA42-2726-422C-A787-89938ECE34CA}" type="presParOf" srcId="{225A829E-B4F6-4F51-8752-19F1F276B7C6}" destId="{E0C7EFF9-6E78-4026-8684-386079A08CCA}" srcOrd="0" destOrd="0" presId="urn:microsoft.com/office/officeart/2008/layout/VerticalCurvedList"/>
    <dgm:cxn modelId="{35B3C725-5F10-404B-A811-EDC20E12CCFC}" type="presParOf" srcId="{6746E764-391B-4243-A529-939F9D94AEE6}" destId="{67B26A96-8675-47E1-BBCD-D37EBACC0AD3}" srcOrd="7" destOrd="0" presId="urn:microsoft.com/office/officeart/2008/layout/VerticalCurvedList"/>
    <dgm:cxn modelId="{066C9A02-8C47-42F2-AAE7-9C6D8B9A41B5}" type="presParOf" srcId="{6746E764-391B-4243-A529-939F9D94AEE6}" destId="{321879DD-DCF1-4195-BC21-EB2D04BC7BDA}" srcOrd="8" destOrd="0" presId="urn:microsoft.com/office/officeart/2008/layout/VerticalCurvedList"/>
    <dgm:cxn modelId="{9D283757-C818-4721-A083-8FBCC01C87F4}" type="presParOf" srcId="{321879DD-DCF1-4195-BC21-EB2D04BC7BDA}" destId="{B0491DB2-D1DC-444C-8F35-E6AAC30341AA}" srcOrd="0" destOrd="0" presId="urn:microsoft.com/office/officeart/2008/layout/VerticalCurvedList"/>
    <dgm:cxn modelId="{0EA99170-E973-486E-A682-EDB8AD79E249}" type="presParOf" srcId="{6746E764-391B-4243-A529-939F9D94AEE6}" destId="{3BFE6F9A-CF4F-4047-970F-6B4659048556}" srcOrd="9" destOrd="0" presId="urn:microsoft.com/office/officeart/2008/layout/VerticalCurvedList"/>
    <dgm:cxn modelId="{55BD7275-8E40-444F-AFEC-44B48243FBFD}" type="presParOf" srcId="{6746E764-391B-4243-A529-939F9D94AEE6}" destId="{29622DBC-38E0-49AE-B24C-7808D9EA4B76}" srcOrd="10" destOrd="0" presId="urn:microsoft.com/office/officeart/2008/layout/VerticalCurvedList"/>
    <dgm:cxn modelId="{7B3BEF9B-D713-4966-BB9B-D1500997596C}" type="presParOf" srcId="{29622DBC-38E0-49AE-B24C-7808D9EA4B76}" destId="{6F1A9079-AE1D-447F-8393-275B70289F9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59AB85F-3C86-4E2C-974D-D739D1F29944}" type="doc">
      <dgm:prSet loTypeId="urn:microsoft.com/office/officeart/2005/8/layout/vList4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C"/>
        </a:p>
      </dgm:t>
    </dgm:pt>
    <dgm:pt modelId="{1053EB52-E3EF-4F9B-9E70-3CD055C9BF8D}">
      <dgm:prSet phldrT="[Texto]"/>
      <dgm:spPr/>
      <dgm:t>
        <a:bodyPr/>
        <a:lstStyle/>
        <a:p>
          <a:r>
            <a:rPr lang="es-EC" u="none" strike="noStrike" dirty="0" smtClean="0">
              <a:effectLst/>
            </a:rPr>
            <a:t>E1 Degustación del producto</a:t>
          </a:r>
          <a:endParaRPr lang="es-EC" dirty="0"/>
        </a:p>
      </dgm:t>
    </dgm:pt>
    <dgm:pt modelId="{D612F8F5-BE69-4ACE-8276-07E223B49268}" type="parTrans" cxnId="{EEB86A95-7643-4C98-9942-5B049AB3AF3C}">
      <dgm:prSet/>
      <dgm:spPr/>
      <dgm:t>
        <a:bodyPr/>
        <a:lstStyle/>
        <a:p>
          <a:endParaRPr lang="es-EC"/>
        </a:p>
      </dgm:t>
    </dgm:pt>
    <dgm:pt modelId="{9A7519C9-1C34-41A6-8700-3DBAE9B8B56B}" type="sibTrans" cxnId="{EEB86A95-7643-4C98-9942-5B049AB3AF3C}">
      <dgm:prSet/>
      <dgm:spPr/>
      <dgm:t>
        <a:bodyPr/>
        <a:lstStyle/>
        <a:p>
          <a:endParaRPr lang="es-EC"/>
        </a:p>
      </dgm:t>
    </dgm:pt>
    <dgm:pt modelId="{30EB526B-EA2D-4366-925D-CD7BABDA6DA3}">
      <dgm:prSet phldrT="[Texto]"/>
      <dgm:spPr/>
      <dgm:t>
        <a:bodyPr/>
        <a:lstStyle/>
        <a:p>
          <a:r>
            <a:rPr lang="es-EC" u="none" strike="noStrike" dirty="0" smtClean="0">
              <a:effectLst/>
            </a:rPr>
            <a:t>T1 Presentación del producto  en barril</a:t>
          </a:r>
          <a:endParaRPr lang="es-EC" dirty="0"/>
        </a:p>
      </dgm:t>
    </dgm:pt>
    <dgm:pt modelId="{9D4DDE4F-253F-46EF-8B44-A28CBA0B71A5}" type="parTrans" cxnId="{3F3356CB-867B-4FC7-979E-856778B38642}">
      <dgm:prSet/>
      <dgm:spPr/>
      <dgm:t>
        <a:bodyPr/>
        <a:lstStyle/>
        <a:p>
          <a:endParaRPr lang="es-EC"/>
        </a:p>
      </dgm:t>
    </dgm:pt>
    <dgm:pt modelId="{5BA72BF2-703C-4A00-8F37-D67C61B5AA54}" type="sibTrans" cxnId="{3F3356CB-867B-4FC7-979E-856778B38642}">
      <dgm:prSet/>
      <dgm:spPr/>
      <dgm:t>
        <a:bodyPr/>
        <a:lstStyle/>
        <a:p>
          <a:endParaRPr lang="es-EC"/>
        </a:p>
      </dgm:t>
    </dgm:pt>
    <dgm:pt modelId="{861048C6-B9CA-445F-86FA-F810BA87C3F8}">
      <dgm:prSet phldrT="[Texto]"/>
      <dgm:spPr/>
      <dgm:t>
        <a:bodyPr/>
        <a:lstStyle/>
        <a:p>
          <a:r>
            <a:rPr lang="es-EC" u="none" strike="noStrike" dirty="0" smtClean="0">
              <a:effectLst/>
            </a:rPr>
            <a:t>E2 Creación de incentivos para consumidores con la cerveza Dark Chocolate. </a:t>
          </a:r>
          <a:endParaRPr lang="es-EC" dirty="0"/>
        </a:p>
      </dgm:t>
    </dgm:pt>
    <dgm:pt modelId="{6E5E4618-EAA9-4B2F-802C-4EE66925F31F}" type="parTrans" cxnId="{42FF19C7-03EF-44E8-9253-37ED6F20A2E6}">
      <dgm:prSet/>
      <dgm:spPr/>
      <dgm:t>
        <a:bodyPr/>
        <a:lstStyle/>
        <a:p>
          <a:endParaRPr lang="es-EC"/>
        </a:p>
      </dgm:t>
    </dgm:pt>
    <dgm:pt modelId="{068826CD-2DAF-42C9-AF04-0CAA0691056F}" type="sibTrans" cxnId="{42FF19C7-03EF-44E8-9253-37ED6F20A2E6}">
      <dgm:prSet/>
      <dgm:spPr/>
      <dgm:t>
        <a:bodyPr/>
        <a:lstStyle/>
        <a:p>
          <a:endParaRPr lang="es-EC"/>
        </a:p>
      </dgm:t>
    </dgm:pt>
    <dgm:pt modelId="{F24FE8DB-2A3A-455F-B79D-DFE6EC7F0B19}">
      <dgm:prSet phldrT="[Texto]"/>
      <dgm:spPr/>
      <dgm:t>
        <a:bodyPr/>
        <a:lstStyle/>
        <a:p>
          <a:pPr rtl="0"/>
          <a:r>
            <a:rPr lang="es-EC" b="0" i="0" u="none" dirty="0" smtClean="0"/>
            <a:t>T1 Eventos de beer pong </a:t>
          </a:r>
          <a:endParaRPr lang="es-EC" dirty="0"/>
        </a:p>
      </dgm:t>
    </dgm:pt>
    <dgm:pt modelId="{81AD97F8-687D-45B6-BCEF-25EAA4950F4E}" type="parTrans" cxnId="{D27EE25E-10CE-4C7C-9546-AAB2A6D6C9E8}">
      <dgm:prSet/>
      <dgm:spPr/>
      <dgm:t>
        <a:bodyPr/>
        <a:lstStyle/>
        <a:p>
          <a:endParaRPr lang="es-EC"/>
        </a:p>
      </dgm:t>
    </dgm:pt>
    <dgm:pt modelId="{AD2794EC-E94E-4281-905C-9345A285649E}" type="sibTrans" cxnId="{D27EE25E-10CE-4C7C-9546-AAB2A6D6C9E8}">
      <dgm:prSet/>
      <dgm:spPr/>
      <dgm:t>
        <a:bodyPr/>
        <a:lstStyle/>
        <a:p>
          <a:endParaRPr lang="es-EC"/>
        </a:p>
      </dgm:t>
    </dgm:pt>
    <dgm:pt modelId="{48700A0E-53AE-4241-998C-4D522FA1514C}">
      <dgm:prSet/>
      <dgm:spPr/>
      <dgm:t>
        <a:bodyPr/>
        <a:lstStyle/>
        <a:p>
          <a:pPr rtl="0"/>
          <a:r>
            <a:rPr lang="es-EC" b="0" i="0" u="none" dirty="0" smtClean="0"/>
            <a:t>T2 Apertura a jugadores de cartas según juegos argentinos, italiano o 40 en fiestas de Quito </a:t>
          </a:r>
          <a:endParaRPr lang="es-EC" b="0" i="0" u="none" dirty="0"/>
        </a:p>
      </dgm:t>
    </dgm:pt>
    <dgm:pt modelId="{726C28D5-223D-42D6-A3D0-FFEB8255001C}" type="parTrans" cxnId="{62E48367-4FE1-4CD5-B07E-403D4156F48A}">
      <dgm:prSet/>
      <dgm:spPr/>
      <dgm:t>
        <a:bodyPr/>
        <a:lstStyle/>
        <a:p>
          <a:endParaRPr lang="es-EC"/>
        </a:p>
      </dgm:t>
    </dgm:pt>
    <dgm:pt modelId="{1046C5C8-A2DC-473D-A145-EA107F5E2502}" type="sibTrans" cxnId="{62E48367-4FE1-4CD5-B07E-403D4156F48A}">
      <dgm:prSet/>
      <dgm:spPr/>
      <dgm:t>
        <a:bodyPr/>
        <a:lstStyle/>
        <a:p>
          <a:endParaRPr lang="es-EC"/>
        </a:p>
      </dgm:t>
    </dgm:pt>
    <dgm:pt modelId="{85A46387-9D10-404D-AAF9-D50FBC7D2A1B}">
      <dgm:prSet/>
      <dgm:spPr/>
      <dgm:t>
        <a:bodyPr/>
        <a:lstStyle/>
        <a:p>
          <a:pPr rtl="0"/>
          <a:r>
            <a:rPr lang="es-EC" b="0" i="0" u="none" dirty="0" smtClean="0"/>
            <a:t>T3 Tarjeta de fidelización  para perforar y reuniones de fans </a:t>
          </a:r>
          <a:endParaRPr lang="es-EC" b="0" i="0" u="none" dirty="0"/>
        </a:p>
      </dgm:t>
    </dgm:pt>
    <dgm:pt modelId="{8B98780C-A121-4E04-BD12-A1B469C46CCD}" type="parTrans" cxnId="{A5E32D1D-4819-4501-937D-CD3106014E27}">
      <dgm:prSet/>
      <dgm:spPr/>
      <dgm:t>
        <a:bodyPr/>
        <a:lstStyle/>
        <a:p>
          <a:endParaRPr lang="es-EC"/>
        </a:p>
      </dgm:t>
    </dgm:pt>
    <dgm:pt modelId="{08184085-1F62-4C9E-BA59-D0550A2F7261}" type="sibTrans" cxnId="{A5E32D1D-4819-4501-937D-CD3106014E27}">
      <dgm:prSet/>
      <dgm:spPr/>
      <dgm:t>
        <a:bodyPr/>
        <a:lstStyle/>
        <a:p>
          <a:endParaRPr lang="es-EC"/>
        </a:p>
      </dgm:t>
    </dgm:pt>
    <dgm:pt modelId="{33D44DA5-ABD5-4652-88D7-90CDA572DF72}">
      <dgm:prSet/>
      <dgm:spPr/>
      <dgm:t>
        <a:bodyPr/>
        <a:lstStyle/>
        <a:p>
          <a:pPr rtl="0"/>
          <a:r>
            <a:rPr lang="es-EC" b="0" i="0" u="none" dirty="0" smtClean="0"/>
            <a:t>T4  Maridajes o clases de cocina con la cerveza Dark Chocolate</a:t>
          </a:r>
          <a:endParaRPr lang="es-EC" b="0" i="0" u="none" dirty="0"/>
        </a:p>
      </dgm:t>
    </dgm:pt>
    <dgm:pt modelId="{909270AB-82D7-41E7-B476-DF671C347C6C}" type="parTrans" cxnId="{77A260BF-C675-49F6-B89F-F52A8A7503A3}">
      <dgm:prSet/>
      <dgm:spPr/>
      <dgm:t>
        <a:bodyPr/>
        <a:lstStyle/>
        <a:p>
          <a:endParaRPr lang="es-EC"/>
        </a:p>
      </dgm:t>
    </dgm:pt>
    <dgm:pt modelId="{C2F840BD-A4B3-4BF4-810B-F1B01AB24286}" type="sibTrans" cxnId="{77A260BF-C675-49F6-B89F-F52A8A7503A3}">
      <dgm:prSet/>
      <dgm:spPr/>
      <dgm:t>
        <a:bodyPr/>
        <a:lstStyle/>
        <a:p>
          <a:endParaRPr lang="es-EC"/>
        </a:p>
      </dgm:t>
    </dgm:pt>
    <dgm:pt modelId="{C1CA131C-8C95-4695-B5B2-BE49F5EA9DE3}" type="pres">
      <dgm:prSet presAssocID="{C59AB85F-3C86-4E2C-974D-D739D1F2994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1429EB37-9999-4BF1-8A71-938722A38892}" type="pres">
      <dgm:prSet presAssocID="{1053EB52-E3EF-4F9B-9E70-3CD055C9BF8D}" presName="comp" presStyleCnt="0"/>
      <dgm:spPr/>
    </dgm:pt>
    <dgm:pt modelId="{8DBDAB13-3375-41EC-A284-35CDD48434BD}" type="pres">
      <dgm:prSet presAssocID="{1053EB52-E3EF-4F9B-9E70-3CD055C9BF8D}" presName="box" presStyleLbl="node1" presStyleIdx="0" presStyleCnt="2"/>
      <dgm:spPr/>
      <dgm:t>
        <a:bodyPr/>
        <a:lstStyle/>
        <a:p>
          <a:endParaRPr lang="es-EC"/>
        </a:p>
      </dgm:t>
    </dgm:pt>
    <dgm:pt modelId="{512159EE-219F-4AD6-93E2-7D7BA558E2EC}" type="pres">
      <dgm:prSet presAssocID="{1053EB52-E3EF-4F9B-9E70-3CD055C9BF8D}" presName="img" presStyleLbl="fgImgPlace1" presStyleIdx="0" presStyleCnt="2"/>
      <dgm:spPr/>
    </dgm:pt>
    <dgm:pt modelId="{156904FD-6A3E-45AD-B42B-F79C48B45782}" type="pres">
      <dgm:prSet presAssocID="{1053EB52-E3EF-4F9B-9E70-3CD055C9BF8D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F4AA767-974E-411A-ABF6-DF1026635924}" type="pres">
      <dgm:prSet presAssocID="{9A7519C9-1C34-41A6-8700-3DBAE9B8B56B}" presName="spacer" presStyleCnt="0"/>
      <dgm:spPr/>
    </dgm:pt>
    <dgm:pt modelId="{586C0813-6AA8-4036-86A6-D5413FE645CB}" type="pres">
      <dgm:prSet presAssocID="{861048C6-B9CA-445F-86FA-F810BA87C3F8}" presName="comp" presStyleCnt="0"/>
      <dgm:spPr/>
    </dgm:pt>
    <dgm:pt modelId="{2B43D721-A749-4C60-9DDD-111FE70B0979}" type="pres">
      <dgm:prSet presAssocID="{861048C6-B9CA-445F-86FA-F810BA87C3F8}" presName="box" presStyleLbl="node1" presStyleIdx="1" presStyleCnt="2"/>
      <dgm:spPr/>
      <dgm:t>
        <a:bodyPr/>
        <a:lstStyle/>
        <a:p>
          <a:endParaRPr lang="es-EC"/>
        </a:p>
      </dgm:t>
    </dgm:pt>
    <dgm:pt modelId="{84AB4363-02E4-46F9-B525-F9BC95B0774C}" type="pres">
      <dgm:prSet presAssocID="{861048C6-B9CA-445F-86FA-F810BA87C3F8}" presName="img" presStyleLbl="fgImgPlace1" presStyleIdx="1" presStyleCnt="2"/>
      <dgm:spPr/>
    </dgm:pt>
    <dgm:pt modelId="{BF3A450E-427C-4327-8B16-9AF88E3D6894}" type="pres">
      <dgm:prSet presAssocID="{861048C6-B9CA-445F-86FA-F810BA87C3F8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5E32D1D-4819-4501-937D-CD3106014E27}" srcId="{861048C6-B9CA-445F-86FA-F810BA87C3F8}" destId="{85A46387-9D10-404D-AAF9-D50FBC7D2A1B}" srcOrd="2" destOrd="0" parTransId="{8B98780C-A121-4E04-BD12-A1B469C46CCD}" sibTransId="{08184085-1F62-4C9E-BA59-D0550A2F7261}"/>
    <dgm:cxn modelId="{089267A0-520D-4863-9959-7F8EAF9C93F1}" type="presOf" srcId="{85A46387-9D10-404D-AAF9-D50FBC7D2A1B}" destId="{2B43D721-A749-4C60-9DDD-111FE70B0979}" srcOrd="0" destOrd="3" presId="urn:microsoft.com/office/officeart/2005/8/layout/vList4"/>
    <dgm:cxn modelId="{20FEA603-D772-4619-B067-1FF011E0FEE0}" type="presOf" srcId="{33D44DA5-ABD5-4652-88D7-90CDA572DF72}" destId="{2B43D721-A749-4C60-9DDD-111FE70B0979}" srcOrd="0" destOrd="4" presId="urn:microsoft.com/office/officeart/2005/8/layout/vList4"/>
    <dgm:cxn modelId="{7EE550FF-7FF2-44B1-BA3D-EC62F8CF3546}" type="presOf" srcId="{861048C6-B9CA-445F-86FA-F810BA87C3F8}" destId="{BF3A450E-427C-4327-8B16-9AF88E3D6894}" srcOrd="1" destOrd="0" presId="urn:microsoft.com/office/officeart/2005/8/layout/vList4"/>
    <dgm:cxn modelId="{673AF389-919E-4A7D-AA25-7EC7F5D5CE47}" type="presOf" srcId="{30EB526B-EA2D-4366-925D-CD7BABDA6DA3}" destId="{8DBDAB13-3375-41EC-A284-35CDD48434BD}" srcOrd="0" destOrd="1" presId="urn:microsoft.com/office/officeart/2005/8/layout/vList4"/>
    <dgm:cxn modelId="{9FBFC78A-306A-4717-B96C-446A0D04ABAC}" type="presOf" srcId="{C59AB85F-3C86-4E2C-974D-D739D1F29944}" destId="{C1CA131C-8C95-4695-B5B2-BE49F5EA9DE3}" srcOrd="0" destOrd="0" presId="urn:microsoft.com/office/officeart/2005/8/layout/vList4"/>
    <dgm:cxn modelId="{90F4E8D9-2840-4CF0-82BA-3C9657549CFF}" type="presOf" srcId="{F24FE8DB-2A3A-455F-B79D-DFE6EC7F0B19}" destId="{BF3A450E-427C-4327-8B16-9AF88E3D6894}" srcOrd="1" destOrd="1" presId="urn:microsoft.com/office/officeart/2005/8/layout/vList4"/>
    <dgm:cxn modelId="{21E65D35-714B-4A90-9352-07A9AE0467AC}" type="presOf" srcId="{85A46387-9D10-404D-AAF9-D50FBC7D2A1B}" destId="{BF3A450E-427C-4327-8B16-9AF88E3D6894}" srcOrd="1" destOrd="3" presId="urn:microsoft.com/office/officeart/2005/8/layout/vList4"/>
    <dgm:cxn modelId="{421101A8-A8A8-4B5C-8211-2076CEA302C1}" type="presOf" srcId="{33D44DA5-ABD5-4652-88D7-90CDA572DF72}" destId="{BF3A450E-427C-4327-8B16-9AF88E3D6894}" srcOrd="1" destOrd="4" presId="urn:microsoft.com/office/officeart/2005/8/layout/vList4"/>
    <dgm:cxn modelId="{711444ED-22FE-4766-A2BE-AF49543392A4}" type="presOf" srcId="{861048C6-B9CA-445F-86FA-F810BA87C3F8}" destId="{2B43D721-A749-4C60-9DDD-111FE70B0979}" srcOrd="0" destOrd="0" presId="urn:microsoft.com/office/officeart/2005/8/layout/vList4"/>
    <dgm:cxn modelId="{62E48367-4FE1-4CD5-B07E-403D4156F48A}" srcId="{861048C6-B9CA-445F-86FA-F810BA87C3F8}" destId="{48700A0E-53AE-4241-998C-4D522FA1514C}" srcOrd="1" destOrd="0" parTransId="{726C28D5-223D-42D6-A3D0-FFEB8255001C}" sibTransId="{1046C5C8-A2DC-473D-A145-EA107F5E2502}"/>
    <dgm:cxn modelId="{3F27F44B-A465-40E4-A85D-B4A74900C3A1}" type="presOf" srcId="{30EB526B-EA2D-4366-925D-CD7BABDA6DA3}" destId="{156904FD-6A3E-45AD-B42B-F79C48B45782}" srcOrd="1" destOrd="1" presId="urn:microsoft.com/office/officeart/2005/8/layout/vList4"/>
    <dgm:cxn modelId="{D27EE25E-10CE-4C7C-9546-AAB2A6D6C9E8}" srcId="{861048C6-B9CA-445F-86FA-F810BA87C3F8}" destId="{F24FE8DB-2A3A-455F-B79D-DFE6EC7F0B19}" srcOrd="0" destOrd="0" parTransId="{81AD97F8-687D-45B6-BCEF-25EAA4950F4E}" sibTransId="{AD2794EC-E94E-4281-905C-9345A285649E}"/>
    <dgm:cxn modelId="{59BA1213-0153-4933-9F69-B3656CF7E2FB}" type="presOf" srcId="{1053EB52-E3EF-4F9B-9E70-3CD055C9BF8D}" destId="{8DBDAB13-3375-41EC-A284-35CDD48434BD}" srcOrd="0" destOrd="0" presId="urn:microsoft.com/office/officeart/2005/8/layout/vList4"/>
    <dgm:cxn modelId="{EEB86A95-7643-4C98-9942-5B049AB3AF3C}" srcId="{C59AB85F-3C86-4E2C-974D-D739D1F29944}" destId="{1053EB52-E3EF-4F9B-9E70-3CD055C9BF8D}" srcOrd="0" destOrd="0" parTransId="{D612F8F5-BE69-4ACE-8276-07E223B49268}" sibTransId="{9A7519C9-1C34-41A6-8700-3DBAE9B8B56B}"/>
    <dgm:cxn modelId="{B17804C2-5E3C-4CED-ABA2-FFFF9A5F9F3C}" type="presOf" srcId="{1053EB52-E3EF-4F9B-9E70-3CD055C9BF8D}" destId="{156904FD-6A3E-45AD-B42B-F79C48B45782}" srcOrd="1" destOrd="0" presId="urn:microsoft.com/office/officeart/2005/8/layout/vList4"/>
    <dgm:cxn modelId="{3F3356CB-867B-4FC7-979E-856778B38642}" srcId="{1053EB52-E3EF-4F9B-9E70-3CD055C9BF8D}" destId="{30EB526B-EA2D-4366-925D-CD7BABDA6DA3}" srcOrd="0" destOrd="0" parTransId="{9D4DDE4F-253F-46EF-8B44-A28CBA0B71A5}" sibTransId="{5BA72BF2-703C-4A00-8F37-D67C61B5AA54}"/>
    <dgm:cxn modelId="{42FF19C7-03EF-44E8-9253-37ED6F20A2E6}" srcId="{C59AB85F-3C86-4E2C-974D-D739D1F29944}" destId="{861048C6-B9CA-445F-86FA-F810BA87C3F8}" srcOrd="1" destOrd="0" parTransId="{6E5E4618-EAA9-4B2F-802C-4EE66925F31F}" sibTransId="{068826CD-2DAF-42C9-AF04-0CAA0691056F}"/>
    <dgm:cxn modelId="{8B4023BF-910B-4CF0-B1F1-686DFB213F1E}" type="presOf" srcId="{F24FE8DB-2A3A-455F-B79D-DFE6EC7F0B19}" destId="{2B43D721-A749-4C60-9DDD-111FE70B0979}" srcOrd="0" destOrd="1" presId="urn:microsoft.com/office/officeart/2005/8/layout/vList4"/>
    <dgm:cxn modelId="{77A260BF-C675-49F6-B89F-F52A8A7503A3}" srcId="{861048C6-B9CA-445F-86FA-F810BA87C3F8}" destId="{33D44DA5-ABD5-4652-88D7-90CDA572DF72}" srcOrd="3" destOrd="0" parTransId="{909270AB-82D7-41E7-B476-DF671C347C6C}" sibTransId="{C2F840BD-A4B3-4BF4-810B-F1B01AB24286}"/>
    <dgm:cxn modelId="{754E3276-971A-4861-A932-552F5D5293B1}" type="presOf" srcId="{48700A0E-53AE-4241-998C-4D522FA1514C}" destId="{BF3A450E-427C-4327-8B16-9AF88E3D6894}" srcOrd="1" destOrd="2" presId="urn:microsoft.com/office/officeart/2005/8/layout/vList4"/>
    <dgm:cxn modelId="{FE237CCC-CF8F-4E5E-ABC1-FED0A699B2D5}" type="presOf" srcId="{48700A0E-53AE-4241-998C-4D522FA1514C}" destId="{2B43D721-A749-4C60-9DDD-111FE70B0979}" srcOrd="0" destOrd="2" presId="urn:microsoft.com/office/officeart/2005/8/layout/vList4"/>
    <dgm:cxn modelId="{322FAD44-498D-49C3-8627-86C1292E7D48}" type="presParOf" srcId="{C1CA131C-8C95-4695-B5B2-BE49F5EA9DE3}" destId="{1429EB37-9999-4BF1-8A71-938722A38892}" srcOrd="0" destOrd="0" presId="urn:microsoft.com/office/officeart/2005/8/layout/vList4"/>
    <dgm:cxn modelId="{6D292FD7-2C46-4CB7-83F0-F0A81132EB87}" type="presParOf" srcId="{1429EB37-9999-4BF1-8A71-938722A38892}" destId="{8DBDAB13-3375-41EC-A284-35CDD48434BD}" srcOrd="0" destOrd="0" presId="urn:microsoft.com/office/officeart/2005/8/layout/vList4"/>
    <dgm:cxn modelId="{A5EDEA11-FE17-4F85-B6B2-3F703301144D}" type="presParOf" srcId="{1429EB37-9999-4BF1-8A71-938722A38892}" destId="{512159EE-219F-4AD6-93E2-7D7BA558E2EC}" srcOrd="1" destOrd="0" presId="urn:microsoft.com/office/officeart/2005/8/layout/vList4"/>
    <dgm:cxn modelId="{5917EDC9-B9EC-4A13-9118-046A371C85BF}" type="presParOf" srcId="{1429EB37-9999-4BF1-8A71-938722A38892}" destId="{156904FD-6A3E-45AD-B42B-F79C48B45782}" srcOrd="2" destOrd="0" presId="urn:microsoft.com/office/officeart/2005/8/layout/vList4"/>
    <dgm:cxn modelId="{FFCAABF8-564C-4C4C-B968-A37E9EF24AEF}" type="presParOf" srcId="{C1CA131C-8C95-4695-B5B2-BE49F5EA9DE3}" destId="{4F4AA767-974E-411A-ABF6-DF1026635924}" srcOrd="1" destOrd="0" presId="urn:microsoft.com/office/officeart/2005/8/layout/vList4"/>
    <dgm:cxn modelId="{80E94EE3-ADDA-4D18-AF48-2392324B3800}" type="presParOf" srcId="{C1CA131C-8C95-4695-B5B2-BE49F5EA9DE3}" destId="{586C0813-6AA8-4036-86A6-D5413FE645CB}" srcOrd="2" destOrd="0" presId="urn:microsoft.com/office/officeart/2005/8/layout/vList4"/>
    <dgm:cxn modelId="{C39CA9BC-2AE0-4CE5-8B0F-134955A809EE}" type="presParOf" srcId="{586C0813-6AA8-4036-86A6-D5413FE645CB}" destId="{2B43D721-A749-4C60-9DDD-111FE70B0979}" srcOrd="0" destOrd="0" presId="urn:microsoft.com/office/officeart/2005/8/layout/vList4"/>
    <dgm:cxn modelId="{903C0254-650F-4EE2-900A-6BBE732D74B7}" type="presParOf" srcId="{586C0813-6AA8-4036-86A6-D5413FE645CB}" destId="{84AB4363-02E4-46F9-B525-F9BC95B0774C}" srcOrd="1" destOrd="0" presId="urn:microsoft.com/office/officeart/2005/8/layout/vList4"/>
    <dgm:cxn modelId="{A635C98F-A4F9-4F86-ABFC-1B92E509B5DD}" type="presParOf" srcId="{586C0813-6AA8-4036-86A6-D5413FE645CB}" destId="{BF3A450E-427C-4327-8B16-9AF88E3D689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0820D0-F43A-4A82-8210-5AA40B9B21F2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</dgm:pt>
    <dgm:pt modelId="{60FCDE0B-A593-4C2C-9E34-0FA16846E30B}">
      <dgm:prSet phldrT="[Texto]"/>
      <dgm:spPr/>
      <dgm:t>
        <a:bodyPr/>
        <a:lstStyle/>
        <a:p>
          <a:r>
            <a:rPr lang="es-EC" dirty="0" smtClean="0"/>
            <a:t>Ale</a:t>
          </a:r>
          <a:endParaRPr lang="es-EC" dirty="0"/>
        </a:p>
      </dgm:t>
    </dgm:pt>
    <dgm:pt modelId="{C9D57F94-FE2D-4733-A289-7442D8C9E89E}" type="parTrans" cxnId="{248F4D40-EB79-4DCE-AE50-27AA18928C0E}">
      <dgm:prSet/>
      <dgm:spPr/>
      <dgm:t>
        <a:bodyPr/>
        <a:lstStyle/>
        <a:p>
          <a:endParaRPr lang="es-EC"/>
        </a:p>
      </dgm:t>
    </dgm:pt>
    <dgm:pt modelId="{FBADC34F-C066-474F-88B0-299F7F7EAA72}" type="sibTrans" cxnId="{248F4D40-EB79-4DCE-AE50-27AA18928C0E}">
      <dgm:prSet/>
      <dgm:spPr/>
      <dgm:t>
        <a:bodyPr/>
        <a:lstStyle/>
        <a:p>
          <a:endParaRPr lang="es-EC"/>
        </a:p>
      </dgm:t>
    </dgm:pt>
    <dgm:pt modelId="{75AFAF6E-F060-4126-9B52-C78897189D18}">
      <dgm:prSet phldrT="[Texto]"/>
      <dgm:spPr/>
      <dgm:t>
        <a:bodyPr/>
        <a:lstStyle/>
        <a:p>
          <a:r>
            <a:rPr lang="es-EC" dirty="0" smtClean="0"/>
            <a:t>Lager</a:t>
          </a:r>
          <a:endParaRPr lang="es-EC" dirty="0"/>
        </a:p>
      </dgm:t>
    </dgm:pt>
    <dgm:pt modelId="{9C830245-3CBA-402B-80E4-10143892B570}" type="parTrans" cxnId="{13A3E2DA-DECC-4724-9013-61D2A5BB9372}">
      <dgm:prSet/>
      <dgm:spPr/>
      <dgm:t>
        <a:bodyPr/>
        <a:lstStyle/>
        <a:p>
          <a:endParaRPr lang="es-EC"/>
        </a:p>
      </dgm:t>
    </dgm:pt>
    <dgm:pt modelId="{DC52CA3C-E98D-422F-A3B5-EA3938D1CDC0}" type="sibTrans" cxnId="{13A3E2DA-DECC-4724-9013-61D2A5BB9372}">
      <dgm:prSet/>
      <dgm:spPr/>
      <dgm:t>
        <a:bodyPr/>
        <a:lstStyle/>
        <a:p>
          <a:endParaRPr lang="es-EC"/>
        </a:p>
      </dgm:t>
    </dgm:pt>
    <dgm:pt modelId="{404BECAD-9811-4C9B-BA4D-9DC695D2E7EB}">
      <dgm:prSet phldrT="[Texto]"/>
      <dgm:spPr/>
      <dgm:t>
        <a:bodyPr/>
        <a:lstStyle/>
        <a:p>
          <a:r>
            <a:rPr lang="es-EC" dirty="0" smtClean="0"/>
            <a:t>Fermentación a temperatura ambiente.</a:t>
          </a:r>
          <a:endParaRPr lang="es-EC" dirty="0"/>
        </a:p>
      </dgm:t>
    </dgm:pt>
    <dgm:pt modelId="{6658A48A-2514-4401-866D-770D00BC3B81}" type="parTrans" cxnId="{25DD9C35-E69B-42C7-8253-AC855A4D8B29}">
      <dgm:prSet/>
      <dgm:spPr/>
      <dgm:t>
        <a:bodyPr/>
        <a:lstStyle/>
        <a:p>
          <a:endParaRPr lang="es-EC"/>
        </a:p>
      </dgm:t>
    </dgm:pt>
    <dgm:pt modelId="{7F3ADA91-040B-43F6-A007-3238FA13CAA9}" type="sibTrans" cxnId="{25DD9C35-E69B-42C7-8253-AC855A4D8B29}">
      <dgm:prSet/>
      <dgm:spPr/>
      <dgm:t>
        <a:bodyPr/>
        <a:lstStyle/>
        <a:p>
          <a:endParaRPr lang="es-EC"/>
        </a:p>
      </dgm:t>
    </dgm:pt>
    <dgm:pt modelId="{82E825EB-702B-4500-90F5-B31EECC8D136}">
      <dgm:prSet phldrT="[Texto]"/>
      <dgm:spPr/>
      <dgm:t>
        <a:bodyPr/>
        <a:lstStyle/>
        <a:p>
          <a:r>
            <a:rPr lang="es-EC" dirty="0" smtClean="0"/>
            <a:t>Producción a menor escala</a:t>
          </a:r>
          <a:endParaRPr lang="es-EC" dirty="0"/>
        </a:p>
      </dgm:t>
    </dgm:pt>
    <dgm:pt modelId="{F68EFBAC-A827-44E9-917E-F074E8D80771}" type="parTrans" cxnId="{FEF57DB2-F822-4344-9E11-F90A8E948C33}">
      <dgm:prSet/>
      <dgm:spPr/>
      <dgm:t>
        <a:bodyPr/>
        <a:lstStyle/>
        <a:p>
          <a:endParaRPr lang="es-EC"/>
        </a:p>
      </dgm:t>
    </dgm:pt>
    <dgm:pt modelId="{DE9FE9E7-9C77-439A-B994-6636DFD6A521}" type="sibTrans" cxnId="{FEF57DB2-F822-4344-9E11-F90A8E948C33}">
      <dgm:prSet/>
      <dgm:spPr/>
      <dgm:t>
        <a:bodyPr/>
        <a:lstStyle/>
        <a:p>
          <a:endParaRPr lang="es-EC"/>
        </a:p>
      </dgm:t>
    </dgm:pt>
    <dgm:pt modelId="{779DA213-6ED7-49DA-B6EF-3497E2122095}">
      <dgm:prSet phldrT="[Texto]"/>
      <dgm:spPr/>
      <dgm:t>
        <a:bodyPr/>
        <a:lstStyle/>
        <a:p>
          <a:r>
            <a:rPr lang="es-EC" dirty="0" smtClean="0"/>
            <a:t>Fermentación a baja temperatura.</a:t>
          </a:r>
          <a:endParaRPr lang="es-EC" dirty="0"/>
        </a:p>
      </dgm:t>
    </dgm:pt>
    <dgm:pt modelId="{E191D864-8F15-476A-B64A-634D1E406A9E}" type="parTrans" cxnId="{380D8808-2D0E-4470-8B9C-361E10D1D96F}">
      <dgm:prSet/>
      <dgm:spPr/>
      <dgm:t>
        <a:bodyPr/>
        <a:lstStyle/>
        <a:p>
          <a:endParaRPr lang="es-EC"/>
        </a:p>
      </dgm:t>
    </dgm:pt>
    <dgm:pt modelId="{69C15D94-FA69-4862-AECF-8D339FF9BF25}" type="sibTrans" cxnId="{380D8808-2D0E-4470-8B9C-361E10D1D96F}">
      <dgm:prSet/>
      <dgm:spPr/>
      <dgm:t>
        <a:bodyPr/>
        <a:lstStyle/>
        <a:p>
          <a:endParaRPr lang="es-EC"/>
        </a:p>
      </dgm:t>
    </dgm:pt>
    <dgm:pt modelId="{ECD85320-F256-43FB-BDD0-2D3B5F862E5F}">
      <dgm:prSet phldrT="[Texto]"/>
      <dgm:spPr/>
      <dgm:t>
        <a:bodyPr/>
        <a:lstStyle/>
        <a:p>
          <a:r>
            <a:rPr lang="es-EC" dirty="0" smtClean="0"/>
            <a:t>Producción masiva.</a:t>
          </a:r>
          <a:endParaRPr lang="es-EC" dirty="0"/>
        </a:p>
      </dgm:t>
    </dgm:pt>
    <dgm:pt modelId="{82E4E2F7-B5E4-4017-B6F8-2201A38E1937}" type="parTrans" cxnId="{10B64BDE-84F2-4075-8326-851E36E3F36A}">
      <dgm:prSet/>
      <dgm:spPr/>
      <dgm:t>
        <a:bodyPr/>
        <a:lstStyle/>
        <a:p>
          <a:endParaRPr lang="es-EC"/>
        </a:p>
      </dgm:t>
    </dgm:pt>
    <dgm:pt modelId="{88B4661B-2E24-4437-A47D-55013EC14FB7}" type="sibTrans" cxnId="{10B64BDE-84F2-4075-8326-851E36E3F36A}">
      <dgm:prSet/>
      <dgm:spPr/>
      <dgm:t>
        <a:bodyPr/>
        <a:lstStyle/>
        <a:p>
          <a:endParaRPr lang="es-EC"/>
        </a:p>
      </dgm:t>
    </dgm:pt>
    <dgm:pt modelId="{E1AD289C-6D1E-4BA8-BF54-B38802EEDFB1}">
      <dgm:prSet phldrT="[Texto]"/>
      <dgm:spPr/>
      <dgm:t>
        <a:bodyPr/>
        <a:lstStyle/>
        <a:p>
          <a:r>
            <a:rPr lang="es-EC" dirty="0" smtClean="0"/>
            <a:t>Automatizado</a:t>
          </a:r>
          <a:endParaRPr lang="es-EC" dirty="0"/>
        </a:p>
      </dgm:t>
    </dgm:pt>
    <dgm:pt modelId="{040A95BF-B3A7-458D-8667-E1FA01C5D377}" type="parTrans" cxnId="{D7DB884A-BEB7-40B7-98BB-DA42C2EE5327}">
      <dgm:prSet/>
      <dgm:spPr/>
      <dgm:t>
        <a:bodyPr/>
        <a:lstStyle/>
        <a:p>
          <a:endParaRPr lang="es-EC"/>
        </a:p>
      </dgm:t>
    </dgm:pt>
    <dgm:pt modelId="{5C647D4C-4C1C-46CD-9007-830FA8815E14}" type="sibTrans" cxnId="{D7DB884A-BEB7-40B7-98BB-DA42C2EE5327}">
      <dgm:prSet/>
      <dgm:spPr/>
      <dgm:t>
        <a:bodyPr/>
        <a:lstStyle/>
        <a:p>
          <a:endParaRPr lang="es-EC"/>
        </a:p>
      </dgm:t>
    </dgm:pt>
    <dgm:pt modelId="{F58D14A6-E0D2-426F-A810-17CAAF5F2E0C}">
      <dgm:prSet phldrT="[Texto]"/>
      <dgm:spPr/>
      <dgm:t>
        <a:bodyPr/>
        <a:lstStyle/>
        <a:p>
          <a:r>
            <a:rPr lang="es-EC" dirty="0" smtClean="0"/>
            <a:t>Maestro Cervecero</a:t>
          </a:r>
          <a:endParaRPr lang="es-EC" dirty="0"/>
        </a:p>
      </dgm:t>
    </dgm:pt>
    <dgm:pt modelId="{3183B24C-3D3E-42C0-BD49-A8E638085B16}" type="parTrans" cxnId="{953C985E-ED69-485C-A4AC-639A9D057F00}">
      <dgm:prSet/>
      <dgm:spPr/>
      <dgm:t>
        <a:bodyPr/>
        <a:lstStyle/>
        <a:p>
          <a:endParaRPr lang="es-EC"/>
        </a:p>
      </dgm:t>
    </dgm:pt>
    <dgm:pt modelId="{589DC9BE-E16F-4BEF-96D3-4D0090A060B2}" type="sibTrans" cxnId="{953C985E-ED69-485C-A4AC-639A9D057F00}">
      <dgm:prSet/>
      <dgm:spPr/>
      <dgm:t>
        <a:bodyPr/>
        <a:lstStyle/>
        <a:p>
          <a:endParaRPr lang="es-EC"/>
        </a:p>
      </dgm:t>
    </dgm:pt>
    <dgm:pt modelId="{00637816-1424-4C21-8A34-D4174203573A}">
      <dgm:prSet phldrT="[Texto]"/>
      <dgm:spPr/>
      <dgm:t>
        <a:bodyPr/>
        <a:lstStyle/>
        <a:p>
          <a:r>
            <a:rPr lang="es-EC" dirty="0" smtClean="0"/>
            <a:t>Materias Primas: maltas, levadura y lúpulo. </a:t>
          </a:r>
          <a:endParaRPr lang="es-EC" dirty="0"/>
        </a:p>
      </dgm:t>
    </dgm:pt>
    <dgm:pt modelId="{EA3F8164-6F89-45FC-B75D-8BBC9466D2D3}" type="parTrans" cxnId="{CA119C23-15DA-4BA7-AA0F-1EF1CF52482E}">
      <dgm:prSet/>
      <dgm:spPr/>
      <dgm:t>
        <a:bodyPr/>
        <a:lstStyle/>
        <a:p>
          <a:endParaRPr lang="es-EC"/>
        </a:p>
      </dgm:t>
    </dgm:pt>
    <dgm:pt modelId="{DACB7A5D-4E8D-42F4-923A-CE2C039317AB}" type="sibTrans" cxnId="{CA119C23-15DA-4BA7-AA0F-1EF1CF52482E}">
      <dgm:prSet/>
      <dgm:spPr/>
      <dgm:t>
        <a:bodyPr/>
        <a:lstStyle/>
        <a:p>
          <a:endParaRPr lang="es-EC"/>
        </a:p>
      </dgm:t>
    </dgm:pt>
    <dgm:pt modelId="{ED57B1DD-96A5-4A0D-AE5C-8E2014A6640A}">
      <dgm:prSet phldrT="[Texto]"/>
      <dgm:spPr/>
      <dgm:t>
        <a:bodyPr/>
        <a:lstStyle/>
        <a:p>
          <a:r>
            <a:rPr lang="es-EC" dirty="0" smtClean="0"/>
            <a:t>Materias Primas: malta, arroz, maíz, extracto de malta, jarabe de glucosa y otros.</a:t>
          </a:r>
          <a:endParaRPr lang="es-EC" dirty="0"/>
        </a:p>
      </dgm:t>
    </dgm:pt>
    <dgm:pt modelId="{DC7933FF-D2CB-4652-9957-8A47DB76CB2C}" type="parTrans" cxnId="{1CBEF9A7-9B3F-492F-8B19-CD0C923D6E24}">
      <dgm:prSet/>
      <dgm:spPr/>
      <dgm:t>
        <a:bodyPr/>
        <a:lstStyle/>
        <a:p>
          <a:endParaRPr lang="es-EC"/>
        </a:p>
      </dgm:t>
    </dgm:pt>
    <dgm:pt modelId="{BA740DD5-6F95-4837-B87C-1014451B0B0C}" type="sibTrans" cxnId="{1CBEF9A7-9B3F-492F-8B19-CD0C923D6E24}">
      <dgm:prSet/>
      <dgm:spPr/>
      <dgm:t>
        <a:bodyPr/>
        <a:lstStyle/>
        <a:p>
          <a:endParaRPr lang="es-EC"/>
        </a:p>
      </dgm:t>
    </dgm:pt>
    <dgm:pt modelId="{E880401B-CEF6-441E-828E-FBBC0F3227DF}">
      <dgm:prSet phldrT="[Texto]"/>
      <dgm:spPr/>
      <dgm:t>
        <a:bodyPr/>
        <a:lstStyle/>
        <a:p>
          <a:r>
            <a:rPr lang="es-EC" dirty="0" smtClean="0"/>
            <a:t>Cerveza Ballesta: no pasteurizada ni gasificada, gracias a su segunda fermentación en botella.</a:t>
          </a:r>
          <a:endParaRPr lang="es-EC" dirty="0"/>
        </a:p>
      </dgm:t>
    </dgm:pt>
    <dgm:pt modelId="{4B33E3D0-51DF-4F0D-9AD5-023952E7681C}" type="parTrans" cxnId="{67479F0F-E6D2-406A-9D54-15D38F24774F}">
      <dgm:prSet/>
      <dgm:spPr/>
      <dgm:t>
        <a:bodyPr/>
        <a:lstStyle/>
        <a:p>
          <a:endParaRPr lang="es-EC"/>
        </a:p>
      </dgm:t>
    </dgm:pt>
    <dgm:pt modelId="{B94B488A-FC4A-49F7-8569-D4894FB77D85}" type="sibTrans" cxnId="{67479F0F-E6D2-406A-9D54-15D38F24774F}">
      <dgm:prSet/>
      <dgm:spPr/>
      <dgm:t>
        <a:bodyPr/>
        <a:lstStyle/>
        <a:p>
          <a:endParaRPr lang="es-EC"/>
        </a:p>
      </dgm:t>
    </dgm:pt>
    <dgm:pt modelId="{799F8979-98F0-4E68-B171-E15A174EF86F}">
      <dgm:prSet phldrT="[Texto]"/>
      <dgm:spPr/>
      <dgm:t>
        <a:bodyPr/>
        <a:lstStyle/>
        <a:p>
          <a:r>
            <a:rPr lang="es-EC" dirty="0" smtClean="0"/>
            <a:t>Bajos costos, calidad estándar.</a:t>
          </a:r>
          <a:endParaRPr lang="es-EC" dirty="0"/>
        </a:p>
      </dgm:t>
    </dgm:pt>
    <dgm:pt modelId="{568EC690-1DAA-4C4A-9A2D-2963E7B52007}" type="parTrans" cxnId="{4636E1AF-6665-4FC4-8274-6CFD7931A755}">
      <dgm:prSet/>
      <dgm:spPr/>
      <dgm:t>
        <a:bodyPr/>
        <a:lstStyle/>
        <a:p>
          <a:endParaRPr lang="es-EC"/>
        </a:p>
      </dgm:t>
    </dgm:pt>
    <dgm:pt modelId="{EFA0234A-6C07-454E-83E8-03A6F323D426}" type="sibTrans" cxnId="{4636E1AF-6665-4FC4-8274-6CFD7931A755}">
      <dgm:prSet/>
      <dgm:spPr/>
      <dgm:t>
        <a:bodyPr/>
        <a:lstStyle/>
        <a:p>
          <a:endParaRPr lang="es-EC"/>
        </a:p>
      </dgm:t>
    </dgm:pt>
    <dgm:pt modelId="{BD72DF11-28FC-49CD-927D-9CD8ADF4A6B5}" type="pres">
      <dgm:prSet presAssocID="{FD0820D0-F43A-4A82-8210-5AA40B9B21F2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59885C35-691A-48F7-952B-42EBD59FA968}" type="pres">
      <dgm:prSet presAssocID="{FD0820D0-F43A-4A82-8210-5AA40B9B21F2}" presName="cycle" presStyleCnt="0"/>
      <dgm:spPr/>
    </dgm:pt>
    <dgm:pt modelId="{62D3E7C9-4060-4FFB-93FC-658AC55EB046}" type="pres">
      <dgm:prSet presAssocID="{FD0820D0-F43A-4A82-8210-5AA40B9B21F2}" presName="centerShape" presStyleCnt="0"/>
      <dgm:spPr/>
    </dgm:pt>
    <dgm:pt modelId="{C07EE396-9152-4D72-9E10-E9CCE6AE9966}" type="pres">
      <dgm:prSet presAssocID="{FD0820D0-F43A-4A82-8210-5AA40B9B21F2}" presName="connSite" presStyleLbl="node1" presStyleIdx="0" presStyleCnt="3"/>
      <dgm:spPr/>
    </dgm:pt>
    <dgm:pt modelId="{B6949B39-E721-4AA6-A0CA-CC0AC61DD9CB}" type="pres">
      <dgm:prSet presAssocID="{FD0820D0-F43A-4A82-8210-5AA40B9B21F2}" presName="visible" presStyleLbl="node1" presStyleIdx="0" presStyleCnt="3" custScaleX="79062" custScaleY="8201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  <dgm:pt modelId="{4A7EF434-EE51-4E72-B58C-01042D03773B}" type="pres">
      <dgm:prSet presAssocID="{C9D57F94-FE2D-4733-A289-7442D8C9E89E}" presName="Name25" presStyleLbl="parChTrans1D1" presStyleIdx="0" presStyleCnt="2"/>
      <dgm:spPr/>
      <dgm:t>
        <a:bodyPr/>
        <a:lstStyle/>
        <a:p>
          <a:endParaRPr lang="es-EC"/>
        </a:p>
      </dgm:t>
    </dgm:pt>
    <dgm:pt modelId="{C201D0E8-F0B8-4E6C-883B-E1331EC6C82B}" type="pres">
      <dgm:prSet presAssocID="{60FCDE0B-A593-4C2C-9E34-0FA16846E30B}" presName="node" presStyleCnt="0"/>
      <dgm:spPr/>
    </dgm:pt>
    <dgm:pt modelId="{C88B1740-C6A4-4CC5-98DA-83FE0C37BE19}" type="pres">
      <dgm:prSet presAssocID="{60FCDE0B-A593-4C2C-9E34-0FA16846E30B}" presName="parentNode" presStyleLbl="node1" presStyleIdx="1" presStyleCnt="3" custScaleX="104861" custScaleY="133135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4DD47D2-A87A-42EA-8936-0C0234115773}" type="pres">
      <dgm:prSet presAssocID="{60FCDE0B-A593-4C2C-9E34-0FA16846E30B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95814DD-006D-4045-B9FF-074BDFCDFDD0}" type="pres">
      <dgm:prSet presAssocID="{9C830245-3CBA-402B-80E4-10143892B570}" presName="Name25" presStyleLbl="parChTrans1D1" presStyleIdx="1" presStyleCnt="2"/>
      <dgm:spPr/>
      <dgm:t>
        <a:bodyPr/>
        <a:lstStyle/>
        <a:p>
          <a:endParaRPr lang="es-EC"/>
        </a:p>
      </dgm:t>
    </dgm:pt>
    <dgm:pt modelId="{1D18B36D-1DC0-4473-8C54-62E2DB7EB4A4}" type="pres">
      <dgm:prSet presAssocID="{75AFAF6E-F060-4126-9B52-C78897189D18}" presName="node" presStyleCnt="0"/>
      <dgm:spPr/>
    </dgm:pt>
    <dgm:pt modelId="{7E898523-D361-4C49-9FB8-63EA3CB0BA1A}" type="pres">
      <dgm:prSet presAssocID="{75AFAF6E-F060-4126-9B52-C78897189D18}" presName="parentNode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1487E78-1930-452F-9C3E-D31CBAF11E23}" type="pres">
      <dgm:prSet presAssocID="{75AFAF6E-F060-4126-9B52-C78897189D18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A46372A-BDF3-4268-96B1-20864AAD6A5C}" type="presOf" srcId="{F58D14A6-E0D2-426F-A810-17CAAF5F2E0C}" destId="{E4DD47D2-A87A-42EA-8936-0C0234115773}" srcOrd="0" destOrd="2" presId="urn:microsoft.com/office/officeart/2005/8/layout/radial2"/>
    <dgm:cxn modelId="{D6B55621-8C83-4F92-9EA7-2BBB97EBCAFD}" type="presOf" srcId="{ECD85320-F256-43FB-BDD0-2D3B5F862E5F}" destId="{E1487E78-1930-452F-9C3E-D31CBAF11E23}" srcOrd="0" destOrd="1" presId="urn:microsoft.com/office/officeart/2005/8/layout/radial2"/>
    <dgm:cxn modelId="{84C9C9D4-43AC-456B-9097-061D2D811636}" type="presOf" srcId="{60FCDE0B-A593-4C2C-9E34-0FA16846E30B}" destId="{C88B1740-C6A4-4CC5-98DA-83FE0C37BE19}" srcOrd="0" destOrd="0" presId="urn:microsoft.com/office/officeart/2005/8/layout/radial2"/>
    <dgm:cxn modelId="{1CBEF9A7-9B3F-492F-8B19-CD0C923D6E24}" srcId="{75AFAF6E-F060-4126-9B52-C78897189D18}" destId="{ED57B1DD-96A5-4A0D-AE5C-8E2014A6640A}" srcOrd="3" destOrd="0" parTransId="{DC7933FF-D2CB-4652-9957-8A47DB76CB2C}" sibTransId="{BA740DD5-6F95-4837-B87C-1014451B0B0C}"/>
    <dgm:cxn modelId="{FEF57DB2-F822-4344-9E11-F90A8E948C33}" srcId="{60FCDE0B-A593-4C2C-9E34-0FA16846E30B}" destId="{82E825EB-702B-4500-90F5-B31EECC8D136}" srcOrd="1" destOrd="0" parTransId="{F68EFBAC-A827-44E9-917E-F074E8D80771}" sibTransId="{DE9FE9E7-9C77-439A-B994-6636DFD6A521}"/>
    <dgm:cxn modelId="{6B6DD92D-1FA1-44D5-B71E-72911C9F3152}" type="presOf" srcId="{82E825EB-702B-4500-90F5-B31EECC8D136}" destId="{E4DD47D2-A87A-42EA-8936-0C0234115773}" srcOrd="0" destOrd="1" presId="urn:microsoft.com/office/officeart/2005/8/layout/radial2"/>
    <dgm:cxn modelId="{A736A0B6-271A-41A9-8F9B-3C787FD0E24D}" type="presOf" srcId="{404BECAD-9811-4C9B-BA4D-9DC695D2E7EB}" destId="{E4DD47D2-A87A-42EA-8936-0C0234115773}" srcOrd="0" destOrd="0" presId="urn:microsoft.com/office/officeart/2005/8/layout/radial2"/>
    <dgm:cxn modelId="{5921F4A3-6B30-4575-B933-5B853BCD1130}" type="presOf" srcId="{799F8979-98F0-4E68-B171-E15A174EF86F}" destId="{E1487E78-1930-452F-9C3E-D31CBAF11E23}" srcOrd="0" destOrd="4" presId="urn:microsoft.com/office/officeart/2005/8/layout/radial2"/>
    <dgm:cxn modelId="{4636E1AF-6665-4FC4-8274-6CFD7931A755}" srcId="{75AFAF6E-F060-4126-9B52-C78897189D18}" destId="{799F8979-98F0-4E68-B171-E15A174EF86F}" srcOrd="4" destOrd="0" parTransId="{568EC690-1DAA-4C4A-9A2D-2963E7B52007}" sibTransId="{EFA0234A-6C07-454E-83E8-03A6F323D426}"/>
    <dgm:cxn modelId="{D7DB884A-BEB7-40B7-98BB-DA42C2EE5327}" srcId="{75AFAF6E-F060-4126-9B52-C78897189D18}" destId="{E1AD289C-6D1E-4BA8-BF54-B38802EEDFB1}" srcOrd="2" destOrd="0" parTransId="{040A95BF-B3A7-458D-8667-E1FA01C5D377}" sibTransId="{5C647D4C-4C1C-46CD-9007-830FA8815E14}"/>
    <dgm:cxn modelId="{10B64BDE-84F2-4075-8326-851E36E3F36A}" srcId="{75AFAF6E-F060-4126-9B52-C78897189D18}" destId="{ECD85320-F256-43FB-BDD0-2D3B5F862E5F}" srcOrd="1" destOrd="0" parTransId="{82E4E2F7-B5E4-4017-B6F8-2201A38E1937}" sibTransId="{88B4661B-2E24-4437-A47D-55013EC14FB7}"/>
    <dgm:cxn modelId="{13A3E2DA-DECC-4724-9013-61D2A5BB9372}" srcId="{FD0820D0-F43A-4A82-8210-5AA40B9B21F2}" destId="{75AFAF6E-F060-4126-9B52-C78897189D18}" srcOrd="1" destOrd="0" parTransId="{9C830245-3CBA-402B-80E4-10143892B570}" sibTransId="{DC52CA3C-E98D-422F-A3B5-EA3938D1CDC0}"/>
    <dgm:cxn modelId="{3739F6A1-319D-4681-9DDC-9D7EA264107C}" type="presOf" srcId="{C9D57F94-FE2D-4733-A289-7442D8C9E89E}" destId="{4A7EF434-EE51-4E72-B58C-01042D03773B}" srcOrd="0" destOrd="0" presId="urn:microsoft.com/office/officeart/2005/8/layout/radial2"/>
    <dgm:cxn modelId="{0234784D-B3CB-4092-8BD1-0B6F8F53124E}" type="presOf" srcId="{E880401B-CEF6-441E-828E-FBBC0F3227DF}" destId="{E4DD47D2-A87A-42EA-8936-0C0234115773}" srcOrd="0" destOrd="4" presId="urn:microsoft.com/office/officeart/2005/8/layout/radial2"/>
    <dgm:cxn modelId="{C23322A9-35DB-4BC1-A3F0-605CA401C138}" type="presOf" srcId="{E1AD289C-6D1E-4BA8-BF54-B38802EEDFB1}" destId="{E1487E78-1930-452F-9C3E-D31CBAF11E23}" srcOrd="0" destOrd="2" presId="urn:microsoft.com/office/officeart/2005/8/layout/radial2"/>
    <dgm:cxn modelId="{953C985E-ED69-485C-A4AC-639A9D057F00}" srcId="{60FCDE0B-A593-4C2C-9E34-0FA16846E30B}" destId="{F58D14A6-E0D2-426F-A810-17CAAF5F2E0C}" srcOrd="2" destOrd="0" parTransId="{3183B24C-3D3E-42C0-BD49-A8E638085B16}" sibTransId="{589DC9BE-E16F-4BEF-96D3-4D0090A060B2}"/>
    <dgm:cxn modelId="{67479F0F-E6D2-406A-9D54-15D38F24774F}" srcId="{60FCDE0B-A593-4C2C-9E34-0FA16846E30B}" destId="{E880401B-CEF6-441E-828E-FBBC0F3227DF}" srcOrd="4" destOrd="0" parTransId="{4B33E3D0-51DF-4F0D-9AD5-023952E7681C}" sibTransId="{B94B488A-FC4A-49F7-8569-D4894FB77D85}"/>
    <dgm:cxn modelId="{E78C85B0-999B-4ED8-9AA8-CA1DDA81F99B}" type="presOf" srcId="{75AFAF6E-F060-4126-9B52-C78897189D18}" destId="{7E898523-D361-4C49-9FB8-63EA3CB0BA1A}" srcOrd="0" destOrd="0" presId="urn:microsoft.com/office/officeart/2005/8/layout/radial2"/>
    <dgm:cxn modelId="{577A2592-B4C0-4FA2-AF19-3D74681502A0}" type="presOf" srcId="{FD0820D0-F43A-4A82-8210-5AA40B9B21F2}" destId="{BD72DF11-28FC-49CD-927D-9CD8ADF4A6B5}" srcOrd="0" destOrd="0" presId="urn:microsoft.com/office/officeart/2005/8/layout/radial2"/>
    <dgm:cxn modelId="{CA119C23-15DA-4BA7-AA0F-1EF1CF52482E}" srcId="{60FCDE0B-A593-4C2C-9E34-0FA16846E30B}" destId="{00637816-1424-4C21-8A34-D4174203573A}" srcOrd="3" destOrd="0" parTransId="{EA3F8164-6F89-45FC-B75D-8BBC9466D2D3}" sibTransId="{DACB7A5D-4E8D-42F4-923A-CE2C039317AB}"/>
    <dgm:cxn modelId="{380D8808-2D0E-4470-8B9C-361E10D1D96F}" srcId="{75AFAF6E-F060-4126-9B52-C78897189D18}" destId="{779DA213-6ED7-49DA-B6EF-3497E2122095}" srcOrd="0" destOrd="0" parTransId="{E191D864-8F15-476A-B64A-634D1E406A9E}" sibTransId="{69C15D94-FA69-4862-AECF-8D339FF9BF25}"/>
    <dgm:cxn modelId="{25DD9C35-E69B-42C7-8253-AC855A4D8B29}" srcId="{60FCDE0B-A593-4C2C-9E34-0FA16846E30B}" destId="{404BECAD-9811-4C9B-BA4D-9DC695D2E7EB}" srcOrd="0" destOrd="0" parTransId="{6658A48A-2514-4401-866D-770D00BC3B81}" sibTransId="{7F3ADA91-040B-43F6-A007-3238FA13CAA9}"/>
    <dgm:cxn modelId="{D43F1C4A-C1BD-4FE9-AF95-41E3A2564EE4}" type="presOf" srcId="{00637816-1424-4C21-8A34-D4174203573A}" destId="{E4DD47D2-A87A-42EA-8936-0C0234115773}" srcOrd="0" destOrd="3" presId="urn:microsoft.com/office/officeart/2005/8/layout/radial2"/>
    <dgm:cxn modelId="{D3FB0B57-3D3D-4CDD-85FC-4DC186B3ED97}" type="presOf" srcId="{ED57B1DD-96A5-4A0D-AE5C-8E2014A6640A}" destId="{E1487E78-1930-452F-9C3E-D31CBAF11E23}" srcOrd="0" destOrd="3" presId="urn:microsoft.com/office/officeart/2005/8/layout/radial2"/>
    <dgm:cxn modelId="{1F86FBCD-B339-4DC0-8935-4E336FF53BA1}" type="presOf" srcId="{779DA213-6ED7-49DA-B6EF-3497E2122095}" destId="{E1487E78-1930-452F-9C3E-D31CBAF11E23}" srcOrd="0" destOrd="0" presId="urn:microsoft.com/office/officeart/2005/8/layout/radial2"/>
    <dgm:cxn modelId="{B5B77F1C-9FCE-42AC-AA7D-A65592344508}" type="presOf" srcId="{9C830245-3CBA-402B-80E4-10143892B570}" destId="{595814DD-006D-4045-B9FF-074BDFCDFDD0}" srcOrd="0" destOrd="0" presId="urn:microsoft.com/office/officeart/2005/8/layout/radial2"/>
    <dgm:cxn modelId="{248F4D40-EB79-4DCE-AE50-27AA18928C0E}" srcId="{FD0820D0-F43A-4A82-8210-5AA40B9B21F2}" destId="{60FCDE0B-A593-4C2C-9E34-0FA16846E30B}" srcOrd="0" destOrd="0" parTransId="{C9D57F94-FE2D-4733-A289-7442D8C9E89E}" sibTransId="{FBADC34F-C066-474F-88B0-299F7F7EAA72}"/>
    <dgm:cxn modelId="{0D52E21E-2506-40D0-8EC2-37821011144D}" type="presParOf" srcId="{BD72DF11-28FC-49CD-927D-9CD8ADF4A6B5}" destId="{59885C35-691A-48F7-952B-42EBD59FA968}" srcOrd="0" destOrd="0" presId="urn:microsoft.com/office/officeart/2005/8/layout/radial2"/>
    <dgm:cxn modelId="{68529661-14FE-4C12-9174-978C5C2093D6}" type="presParOf" srcId="{59885C35-691A-48F7-952B-42EBD59FA968}" destId="{62D3E7C9-4060-4FFB-93FC-658AC55EB046}" srcOrd="0" destOrd="0" presId="urn:microsoft.com/office/officeart/2005/8/layout/radial2"/>
    <dgm:cxn modelId="{F9DD2EF5-DC21-4939-822E-4B5B117A6FFD}" type="presParOf" srcId="{62D3E7C9-4060-4FFB-93FC-658AC55EB046}" destId="{C07EE396-9152-4D72-9E10-E9CCE6AE9966}" srcOrd="0" destOrd="0" presId="urn:microsoft.com/office/officeart/2005/8/layout/radial2"/>
    <dgm:cxn modelId="{640411BE-BB7D-4301-B1EB-19A391D4C1AC}" type="presParOf" srcId="{62D3E7C9-4060-4FFB-93FC-658AC55EB046}" destId="{B6949B39-E721-4AA6-A0CA-CC0AC61DD9CB}" srcOrd="1" destOrd="0" presId="urn:microsoft.com/office/officeart/2005/8/layout/radial2"/>
    <dgm:cxn modelId="{416FB353-A214-4458-AE86-E8B122250E2B}" type="presParOf" srcId="{59885C35-691A-48F7-952B-42EBD59FA968}" destId="{4A7EF434-EE51-4E72-B58C-01042D03773B}" srcOrd="1" destOrd="0" presId="urn:microsoft.com/office/officeart/2005/8/layout/radial2"/>
    <dgm:cxn modelId="{6334C780-FE7C-4D38-B58C-1B873F3EAD0C}" type="presParOf" srcId="{59885C35-691A-48F7-952B-42EBD59FA968}" destId="{C201D0E8-F0B8-4E6C-883B-E1331EC6C82B}" srcOrd="2" destOrd="0" presId="urn:microsoft.com/office/officeart/2005/8/layout/radial2"/>
    <dgm:cxn modelId="{B20C3E92-2746-4FAF-91A0-F8060588C334}" type="presParOf" srcId="{C201D0E8-F0B8-4E6C-883B-E1331EC6C82B}" destId="{C88B1740-C6A4-4CC5-98DA-83FE0C37BE19}" srcOrd="0" destOrd="0" presId="urn:microsoft.com/office/officeart/2005/8/layout/radial2"/>
    <dgm:cxn modelId="{7B7C109A-CABA-4578-86CD-53A8C1EC33D2}" type="presParOf" srcId="{C201D0E8-F0B8-4E6C-883B-E1331EC6C82B}" destId="{E4DD47D2-A87A-42EA-8936-0C0234115773}" srcOrd="1" destOrd="0" presId="urn:microsoft.com/office/officeart/2005/8/layout/radial2"/>
    <dgm:cxn modelId="{A20E9728-53F8-4D93-8DF6-16F72413DC7D}" type="presParOf" srcId="{59885C35-691A-48F7-952B-42EBD59FA968}" destId="{595814DD-006D-4045-B9FF-074BDFCDFDD0}" srcOrd="3" destOrd="0" presId="urn:microsoft.com/office/officeart/2005/8/layout/radial2"/>
    <dgm:cxn modelId="{9959A6E0-3A18-451F-831E-924989D62744}" type="presParOf" srcId="{59885C35-691A-48F7-952B-42EBD59FA968}" destId="{1D18B36D-1DC0-4473-8C54-62E2DB7EB4A4}" srcOrd="4" destOrd="0" presId="urn:microsoft.com/office/officeart/2005/8/layout/radial2"/>
    <dgm:cxn modelId="{60EDD30A-D0DB-414F-8194-FEC593857D2E}" type="presParOf" srcId="{1D18B36D-1DC0-4473-8C54-62E2DB7EB4A4}" destId="{7E898523-D361-4C49-9FB8-63EA3CB0BA1A}" srcOrd="0" destOrd="0" presId="urn:microsoft.com/office/officeart/2005/8/layout/radial2"/>
    <dgm:cxn modelId="{2A706D72-265D-44D0-9B11-D896A8C044EE}" type="presParOf" srcId="{1D18B36D-1DC0-4473-8C54-62E2DB7EB4A4}" destId="{E1487E78-1930-452F-9C3E-D31CBAF11E2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1B444E-4E71-4322-BFCA-A973EA07199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709EA61C-2C72-452A-AB9C-01608356E9A0}">
      <dgm:prSet phldrT="[Texto]"/>
      <dgm:spPr/>
      <dgm:t>
        <a:bodyPr/>
        <a:lstStyle/>
        <a:p>
          <a:pPr algn="l"/>
          <a:r>
            <a:rPr lang="es-ES" dirty="0" smtClean="0"/>
            <a:t>Fortalezas </a:t>
          </a:r>
        </a:p>
        <a:p>
          <a:pPr algn="l"/>
          <a:r>
            <a:rPr lang="es-ES" dirty="0" smtClean="0"/>
            <a:t>•</a:t>
          </a:r>
          <a:r>
            <a:rPr lang="es-ES" i="1" dirty="0" smtClean="0"/>
            <a:t>Ballesta</a:t>
          </a:r>
          <a:r>
            <a:rPr lang="es-ES" dirty="0" smtClean="0"/>
            <a:t> posicionada</a:t>
          </a:r>
          <a:br>
            <a:rPr lang="es-ES" dirty="0" smtClean="0"/>
          </a:br>
          <a:r>
            <a:rPr lang="es-ES" dirty="0" smtClean="0"/>
            <a:t>• Canal de distribución bueno</a:t>
          </a:r>
          <a:br>
            <a:rPr lang="es-ES" dirty="0" smtClean="0"/>
          </a:br>
          <a:r>
            <a:rPr lang="es-ES" dirty="0" smtClean="0"/>
            <a:t>• Ampliación de línea</a:t>
          </a:r>
          <a:br>
            <a:rPr lang="es-ES" dirty="0" smtClean="0"/>
          </a:br>
          <a:r>
            <a:rPr lang="es-ES" dirty="0" smtClean="0"/>
            <a:t>• El maestro cervecero doctor en alimentos</a:t>
          </a:r>
          <a:br>
            <a:rPr lang="es-ES" dirty="0" smtClean="0"/>
          </a:br>
          <a:r>
            <a:rPr lang="es-ES" dirty="0" smtClean="0"/>
            <a:t>• know how </a:t>
          </a:r>
          <a:endParaRPr lang="es-EC" dirty="0"/>
        </a:p>
      </dgm:t>
    </dgm:pt>
    <dgm:pt modelId="{AEB6C203-DCFA-41B1-AA86-E8F8B9CB5412}" type="parTrans" cxnId="{4DC963B8-9EE5-4D16-B376-D567DC4DF5B7}">
      <dgm:prSet/>
      <dgm:spPr/>
      <dgm:t>
        <a:bodyPr/>
        <a:lstStyle/>
        <a:p>
          <a:endParaRPr lang="es-EC"/>
        </a:p>
      </dgm:t>
    </dgm:pt>
    <dgm:pt modelId="{1582E543-B1E3-4AD7-8DBF-87D42AB8BF9A}" type="sibTrans" cxnId="{4DC963B8-9EE5-4D16-B376-D567DC4DF5B7}">
      <dgm:prSet/>
      <dgm:spPr/>
      <dgm:t>
        <a:bodyPr/>
        <a:lstStyle/>
        <a:p>
          <a:endParaRPr lang="es-EC"/>
        </a:p>
      </dgm:t>
    </dgm:pt>
    <dgm:pt modelId="{8069E003-DAC7-477A-A32C-F65A954A5738}">
      <dgm:prSet phldrT="[Texto]"/>
      <dgm:spPr/>
      <dgm:t>
        <a:bodyPr/>
        <a:lstStyle/>
        <a:p>
          <a:pPr algn="l"/>
          <a:r>
            <a:rPr lang="es-ES" dirty="0" smtClean="0"/>
            <a:t>Oportunidades</a:t>
          </a:r>
        </a:p>
        <a:p>
          <a:pPr algn="l"/>
          <a:r>
            <a:rPr lang="es-ES" dirty="0" smtClean="0"/>
            <a:t>• Consumidor busca variedad cervezas</a:t>
          </a:r>
          <a:br>
            <a:rPr lang="es-ES" dirty="0" smtClean="0"/>
          </a:br>
          <a:r>
            <a:rPr lang="es-ES" dirty="0" smtClean="0"/>
            <a:t>• Mercado en crecimiento</a:t>
          </a:r>
          <a:br>
            <a:rPr lang="es-ES" dirty="0" smtClean="0"/>
          </a:br>
          <a:r>
            <a:rPr lang="es-ES" dirty="0" smtClean="0"/>
            <a:t>• Matriz productiva Gob. (crecimiento)</a:t>
          </a:r>
          <a:br>
            <a:rPr lang="es-ES" dirty="0" smtClean="0"/>
          </a:br>
          <a:endParaRPr lang="es-EC" dirty="0"/>
        </a:p>
      </dgm:t>
    </dgm:pt>
    <dgm:pt modelId="{4CF0E575-D14F-4713-9826-8AF915903AAD}" type="parTrans" cxnId="{56856883-7974-4F74-A253-4CAF8C9A00A5}">
      <dgm:prSet/>
      <dgm:spPr/>
      <dgm:t>
        <a:bodyPr/>
        <a:lstStyle/>
        <a:p>
          <a:endParaRPr lang="es-EC"/>
        </a:p>
      </dgm:t>
    </dgm:pt>
    <dgm:pt modelId="{CA401841-41DD-4E53-9B7B-96026F6BE9BF}" type="sibTrans" cxnId="{56856883-7974-4F74-A253-4CAF8C9A00A5}">
      <dgm:prSet/>
      <dgm:spPr/>
      <dgm:t>
        <a:bodyPr/>
        <a:lstStyle/>
        <a:p>
          <a:endParaRPr lang="es-EC"/>
        </a:p>
      </dgm:t>
    </dgm:pt>
    <dgm:pt modelId="{CAF26A3E-F9F4-49D9-9D6F-4E7665902C91}">
      <dgm:prSet phldrT="[Texto]"/>
      <dgm:spPr/>
      <dgm:t>
        <a:bodyPr/>
        <a:lstStyle/>
        <a:p>
          <a:pPr algn="l"/>
          <a:r>
            <a:rPr lang="es-ES" dirty="0" smtClean="0"/>
            <a:t>Debilidades</a:t>
          </a:r>
        </a:p>
        <a:p>
          <a:pPr algn="l"/>
          <a:r>
            <a:rPr lang="es-ES" dirty="0" smtClean="0"/>
            <a:t>•  Distribución fuerte Quito ( no otras ciudades y provincias)</a:t>
          </a:r>
          <a:endParaRPr lang="es-EC" dirty="0" smtClean="0"/>
        </a:p>
        <a:p>
          <a:pPr algn="l"/>
          <a:r>
            <a:rPr lang="es-ES" dirty="0" smtClean="0"/>
            <a:t>• No tiene economía de escala (costos fijos altos )</a:t>
          </a:r>
          <a:endParaRPr lang="es-EC" dirty="0" smtClean="0"/>
        </a:p>
        <a:p>
          <a:pPr algn="l"/>
          <a:r>
            <a:rPr lang="es-ES" dirty="0" smtClean="0"/>
            <a:t>• Dificultad nuevos productos por registro sanitario</a:t>
          </a:r>
          <a:endParaRPr lang="es-EC" dirty="0"/>
        </a:p>
      </dgm:t>
    </dgm:pt>
    <dgm:pt modelId="{4B792109-FA6E-41DF-BCCF-D87A8477D044}" type="parTrans" cxnId="{76050ABB-9FEC-4E8A-A078-5E3BB8B860A1}">
      <dgm:prSet/>
      <dgm:spPr/>
      <dgm:t>
        <a:bodyPr/>
        <a:lstStyle/>
        <a:p>
          <a:endParaRPr lang="es-EC"/>
        </a:p>
      </dgm:t>
    </dgm:pt>
    <dgm:pt modelId="{1A34DDCB-8DA3-4200-84B6-5050AAB85B6C}" type="sibTrans" cxnId="{76050ABB-9FEC-4E8A-A078-5E3BB8B860A1}">
      <dgm:prSet/>
      <dgm:spPr/>
      <dgm:t>
        <a:bodyPr/>
        <a:lstStyle/>
        <a:p>
          <a:endParaRPr lang="es-EC"/>
        </a:p>
      </dgm:t>
    </dgm:pt>
    <dgm:pt modelId="{C34FCDF0-9384-4787-B7A7-B1D3D22FDB0D}">
      <dgm:prSet phldrT="[Texto]"/>
      <dgm:spPr/>
      <dgm:t>
        <a:bodyPr/>
        <a:lstStyle/>
        <a:p>
          <a:pPr algn="l"/>
          <a:r>
            <a:rPr lang="es-ES" dirty="0" smtClean="0"/>
            <a:t>Amenazas </a:t>
          </a:r>
        </a:p>
        <a:p>
          <a:pPr algn="l"/>
          <a:r>
            <a:rPr lang="es-ES" dirty="0" smtClean="0"/>
            <a:t>Cervecería Nacional (90% mercado)</a:t>
          </a:r>
          <a:br>
            <a:rPr lang="es-ES" dirty="0" smtClean="0"/>
          </a:br>
          <a:r>
            <a:rPr lang="es-ES" dirty="0" smtClean="0"/>
            <a:t>• Barrera entrada baja</a:t>
          </a:r>
          <a:br>
            <a:rPr lang="es-ES" dirty="0" smtClean="0"/>
          </a:br>
          <a:r>
            <a:rPr lang="es-ES" dirty="0" smtClean="0"/>
            <a:t>• Desempleo y crisis económica (alto) </a:t>
          </a:r>
        </a:p>
      </dgm:t>
    </dgm:pt>
    <dgm:pt modelId="{1BA3DD70-8409-41D1-9196-F8A9FE7F2B2B}" type="parTrans" cxnId="{371D109C-8548-4D77-976E-998328F41B36}">
      <dgm:prSet/>
      <dgm:spPr/>
      <dgm:t>
        <a:bodyPr/>
        <a:lstStyle/>
        <a:p>
          <a:endParaRPr lang="es-EC"/>
        </a:p>
      </dgm:t>
    </dgm:pt>
    <dgm:pt modelId="{0CC4EAFF-606A-4974-8E6A-75D295A19AB3}" type="sibTrans" cxnId="{371D109C-8548-4D77-976E-998328F41B36}">
      <dgm:prSet/>
      <dgm:spPr/>
      <dgm:t>
        <a:bodyPr/>
        <a:lstStyle/>
        <a:p>
          <a:endParaRPr lang="es-EC"/>
        </a:p>
      </dgm:t>
    </dgm:pt>
    <dgm:pt modelId="{1B290CD1-4CD4-4A2D-833B-26AC5021E63F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EC" sz="2000" b="1" dirty="0" smtClean="0">
              <a:solidFill>
                <a:schemeClr val="tx1">
                  <a:lumMod val="95000"/>
                </a:schemeClr>
              </a:solidFill>
            </a:rPr>
            <a:t>FODA</a:t>
          </a:r>
          <a:endParaRPr lang="es-EC" sz="2000" b="1" dirty="0">
            <a:solidFill>
              <a:schemeClr val="tx1">
                <a:lumMod val="95000"/>
              </a:schemeClr>
            </a:solidFill>
          </a:endParaRPr>
        </a:p>
      </dgm:t>
    </dgm:pt>
    <dgm:pt modelId="{A9987487-3239-4F2A-8451-AD3202BCFAB1}" type="sibTrans" cxnId="{6C3B4126-FAEA-47F2-A302-280A3BD21CB2}">
      <dgm:prSet/>
      <dgm:spPr/>
      <dgm:t>
        <a:bodyPr/>
        <a:lstStyle/>
        <a:p>
          <a:endParaRPr lang="es-EC"/>
        </a:p>
      </dgm:t>
    </dgm:pt>
    <dgm:pt modelId="{D6C04BC2-95C7-485F-9BA6-85C7CBF422D8}" type="parTrans" cxnId="{6C3B4126-FAEA-47F2-A302-280A3BD21CB2}">
      <dgm:prSet/>
      <dgm:spPr/>
      <dgm:t>
        <a:bodyPr/>
        <a:lstStyle/>
        <a:p>
          <a:endParaRPr lang="es-EC"/>
        </a:p>
      </dgm:t>
    </dgm:pt>
    <dgm:pt modelId="{C2A63F03-FF34-4865-B567-EA56CD44E213}" type="pres">
      <dgm:prSet presAssocID="{881B444E-4E71-4322-BFCA-A973EA07199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FBAC10D-6396-475A-9AA7-7B46EBA55865}" type="pres">
      <dgm:prSet presAssocID="{881B444E-4E71-4322-BFCA-A973EA07199B}" presName="matrix" presStyleCnt="0"/>
      <dgm:spPr/>
    </dgm:pt>
    <dgm:pt modelId="{466AA687-F362-4521-88DD-B91089FAF140}" type="pres">
      <dgm:prSet presAssocID="{881B444E-4E71-4322-BFCA-A973EA07199B}" presName="tile1" presStyleLbl="node1" presStyleIdx="0" presStyleCnt="4"/>
      <dgm:spPr/>
      <dgm:t>
        <a:bodyPr/>
        <a:lstStyle/>
        <a:p>
          <a:endParaRPr lang="es-EC"/>
        </a:p>
      </dgm:t>
    </dgm:pt>
    <dgm:pt modelId="{E140F2E1-E898-4854-BED3-3BC65D8D4B44}" type="pres">
      <dgm:prSet presAssocID="{881B444E-4E71-4322-BFCA-A973EA07199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50B52A1-664A-44EC-AAF5-1BCE2A8192EB}" type="pres">
      <dgm:prSet presAssocID="{881B444E-4E71-4322-BFCA-A973EA07199B}" presName="tile2" presStyleLbl="node1" presStyleIdx="1" presStyleCnt="4"/>
      <dgm:spPr/>
      <dgm:t>
        <a:bodyPr/>
        <a:lstStyle/>
        <a:p>
          <a:endParaRPr lang="es-EC"/>
        </a:p>
      </dgm:t>
    </dgm:pt>
    <dgm:pt modelId="{2544155D-9025-4A14-BBDC-69FF3366493F}" type="pres">
      <dgm:prSet presAssocID="{881B444E-4E71-4322-BFCA-A973EA07199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0C74607-56DD-481B-8CED-01950A6B4DE9}" type="pres">
      <dgm:prSet presAssocID="{881B444E-4E71-4322-BFCA-A973EA07199B}" presName="tile3" presStyleLbl="node1" presStyleIdx="2" presStyleCnt="4"/>
      <dgm:spPr/>
      <dgm:t>
        <a:bodyPr/>
        <a:lstStyle/>
        <a:p>
          <a:endParaRPr lang="es-EC"/>
        </a:p>
      </dgm:t>
    </dgm:pt>
    <dgm:pt modelId="{BBCF34B6-D508-472F-BE83-8D7DC8069140}" type="pres">
      <dgm:prSet presAssocID="{881B444E-4E71-4322-BFCA-A973EA07199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EB77923-76B6-4484-A578-D67374F492CF}" type="pres">
      <dgm:prSet presAssocID="{881B444E-4E71-4322-BFCA-A973EA07199B}" presName="tile4" presStyleLbl="node1" presStyleIdx="3" presStyleCnt="4"/>
      <dgm:spPr/>
      <dgm:t>
        <a:bodyPr/>
        <a:lstStyle/>
        <a:p>
          <a:endParaRPr lang="es-EC"/>
        </a:p>
      </dgm:t>
    </dgm:pt>
    <dgm:pt modelId="{4D11DDE3-6E7B-4B44-B52F-23FF52B2F85F}" type="pres">
      <dgm:prSet presAssocID="{881B444E-4E71-4322-BFCA-A973EA07199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0C1A415-B2B7-4740-8095-F291FCE4EE38}" type="pres">
      <dgm:prSet presAssocID="{881B444E-4E71-4322-BFCA-A973EA07199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C"/>
        </a:p>
      </dgm:t>
    </dgm:pt>
  </dgm:ptLst>
  <dgm:cxnLst>
    <dgm:cxn modelId="{4DC963B8-9EE5-4D16-B376-D567DC4DF5B7}" srcId="{1B290CD1-4CD4-4A2D-833B-26AC5021E63F}" destId="{709EA61C-2C72-452A-AB9C-01608356E9A0}" srcOrd="0" destOrd="0" parTransId="{AEB6C203-DCFA-41B1-AA86-E8F8B9CB5412}" sibTransId="{1582E543-B1E3-4AD7-8DBF-87D42AB8BF9A}"/>
    <dgm:cxn modelId="{E6A47CBC-5C4B-403A-867D-2B4A570897A6}" type="presOf" srcId="{881B444E-4E71-4322-BFCA-A973EA07199B}" destId="{C2A63F03-FF34-4865-B567-EA56CD44E213}" srcOrd="0" destOrd="0" presId="urn:microsoft.com/office/officeart/2005/8/layout/matrix1"/>
    <dgm:cxn modelId="{734AC34B-70C9-40A8-B8FA-22E6DBFE37BA}" type="presOf" srcId="{C34FCDF0-9384-4787-B7A7-B1D3D22FDB0D}" destId="{4D11DDE3-6E7B-4B44-B52F-23FF52B2F85F}" srcOrd="1" destOrd="0" presId="urn:microsoft.com/office/officeart/2005/8/layout/matrix1"/>
    <dgm:cxn modelId="{6C3B4126-FAEA-47F2-A302-280A3BD21CB2}" srcId="{881B444E-4E71-4322-BFCA-A973EA07199B}" destId="{1B290CD1-4CD4-4A2D-833B-26AC5021E63F}" srcOrd="0" destOrd="0" parTransId="{D6C04BC2-95C7-485F-9BA6-85C7CBF422D8}" sibTransId="{A9987487-3239-4F2A-8451-AD3202BCFAB1}"/>
    <dgm:cxn modelId="{5ACB0031-D5FC-4979-80B9-9FC3DB6BC8F5}" type="presOf" srcId="{C34FCDF0-9384-4787-B7A7-B1D3D22FDB0D}" destId="{2EB77923-76B6-4484-A578-D67374F492CF}" srcOrd="0" destOrd="0" presId="urn:microsoft.com/office/officeart/2005/8/layout/matrix1"/>
    <dgm:cxn modelId="{72313EFC-5824-4761-82FA-1F5C19034BDD}" type="presOf" srcId="{8069E003-DAC7-477A-A32C-F65A954A5738}" destId="{250B52A1-664A-44EC-AAF5-1BCE2A8192EB}" srcOrd="0" destOrd="0" presId="urn:microsoft.com/office/officeart/2005/8/layout/matrix1"/>
    <dgm:cxn modelId="{371D109C-8548-4D77-976E-998328F41B36}" srcId="{1B290CD1-4CD4-4A2D-833B-26AC5021E63F}" destId="{C34FCDF0-9384-4787-B7A7-B1D3D22FDB0D}" srcOrd="3" destOrd="0" parTransId="{1BA3DD70-8409-41D1-9196-F8A9FE7F2B2B}" sibTransId="{0CC4EAFF-606A-4974-8E6A-75D295A19AB3}"/>
    <dgm:cxn modelId="{AA479CF2-3260-4E13-B1EB-D7003653E0D1}" type="presOf" srcId="{CAF26A3E-F9F4-49D9-9D6F-4E7665902C91}" destId="{B0C74607-56DD-481B-8CED-01950A6B4DE9}" srcOrd="0" destOrd="0" presId="urn:microsoft.com/office/officeart/2005/8/layout/matrix1"/>
    <dgm:cxn modelId="{F865850C-7B12-48BE-8FBA-DF339FF18A39}" type="presOf" srcId="{1B290CD1-4CD4-4A2D-833B-26AC5021E63F}" destId="{A0C1A415-B2B7-4740-8095-F291FCE4EE38}" srcOrd="0" destOrd="0" presId="urn:microsoft.com/office/officeart/2005/8/layout/matrix1"/>
    <dgm:cxn modelId="{76050ABB-9FEC-4E8A-A078-5E3BB8B860A1}" srcId="{1B290CD1-4CD4-4A2D-833B-26AC5021E63F}" destId="{CAF26A3E-F9F4-49D9-9D6F-4E7665902C91}" srcOrd="2" destOrd="0" parTransId="{4B792109-FA6E-41DF-BCCF-D87A8477D044}" sibTransId="{1A34DDCB-8DA3-4200-84B6-5050AAB85B6C}"/>
    <dgm:cxn modelId="{56856883-7974-4F74-A253-4CAF8C9A00A5}" srcId="{1B290CD1-4CD4-4A2D-833B-26AC5021E63F}" destId="{8069E003-DAC7-477A-A32C-F65A954A5738}" srcOrd="1" destOrd="0" parTransId="{4CF0E575-D14F-4713-9826-8AF915903AAD}" sibTransId="{CA401841-41DD-4E53-9B7B-96026F6BE9BF}"/>
    <dgm:cxn modelId="{A3F4D409-9340-4A59-AAD1-1821C4D6DA7F}" type="presOf" srcId="{8069E003-DAC7-477A-A32C-F65A954A5738}" destId="{2544155D-9025-4A14-BBDC-69FF3366493F}" srcOrd="1" destOrd="0" presId="urn:microsoft.com/office/officeart/2005/8/layout/matrix1"/>
    <dgm:cxn modelId="{FA207D88-4819-4CE9-8C90-87E23146133F}" type="presOf" srcId="{709EA61C-2C72-452A-AB9C-01608356E9A0}" destId="{466AA687-F362-4521-88DD-B91089FAF140}" srcOrd="0" destOrd="0" presId="urn:microsoft.com/office/officeart/2005/8/layout/matrix1"/>
    <dgm:cxn modelId="{55401D2F-64C7-4CE1-9B23-7A70FF44E879}" type="presOf" srcId="{709EA61C-2C72-452A-AB9C-01608356E9A0}" destId="{E140F2E1-E898-4854-BED3-3BC65D8D4B44}" srcOrd="1" destOrd="0" presId="urn:microsoft.com/office/officeart/2005/8/layout/matrix1"/>
    <dgm:cxn modelId="{A9F796E6-CFFF-4A52-9CD5-B6D3E146B127}" type="presOf" srcId="{CAF26A3E-F9F4-49D9-9D6F-4E7665902C91}" destId="{BBCF34B6-D508-472F-BE83-8D7DC8069140}" srcOrd="1" destOrd="0" presId="urn:microsoft.com/office/officeart/2005/8/layout/matrix1"/>
    <dgm:cxn modelId="{1802B80A-20F7-45EE-ABDC-1DE96AFA4E92}" type="presParOf" srcId="{C2A63F03-FF34-4865-B567-EA56CD44E213}" destId="{3FBAC10D-6396-475A-9AA7-7B46EBA55865}" srcOrd="0" destOrd="0" presId="urn:microsoft.com/office/officeart/2005/8/layout/matrix1"/>
    <dgm:cxn modelId="{AF56EA22-D048-4AE9-A471-A4ED33E3FDE0}" type="presParOf" srcId="{3FBAC10D-6396-475A-9AA7-7B46EBA55865}" destId="{466AA687-F362-4521-88DD-B91089FAF140}" srcOrd="0" destOrd="0" presId="urn:microsoft.com/office/officeart/2005/8/layout/matrix1"/>
    <dgm:cxn modelId="{255A1243-79E3-4BFF-B8C9-F0F3F0F4A513}" type="presParOf" srcId="{3FBAC10D-6396-475A-9AA7-7B46EBA55865}" destId="{E140F2E1-E898-4854-BED3-3BC65D8D4B44}" srcOrd="1" destOrd="0" presId="urn:microsoft.com/office/officeart/2005/8/layout/matrix1"/>
    <dgm:cxn modelId="{D36DBBAD-9CD4-47A7-A8D6-B63319E1FF20}" type="presParOf" srcId="{3FBAC10D-6396-475A-9AA7-7B46EBA55865}" destId="{250B52A1-664A-44EC-AAF5-1BCE2A8192EB}" srcOrd="2" destOrd="0" presId="urn:microsoft.com/office/officeart/2005/8/layout/matrix1"/>
    <dgm:cxn modelId="{2198FD12-3484-4F81-BF69-E8BC7F19AE2F}" type="presParOf" srcId="{3FBAC10D-6396-475A-9AA7-7B46EBA55865}" destId="{2544155D-9025-4A14-BBDC-69FF3366493F}" srcOrd="3" destOrd="0" presId="urn:microsoft.com/office/officeart/2005/8/layout/matrix1"/>
    <dgm:cxn modelId="{0F22F5F9-9DB0-485C-A987-76024E86CA06}" type="presParOf" srcId="{3FBAC10D-6396-475A-9AA7-7B46EBA55865}" destId="{B0C74607-56DD-481B-8CED-01950A6B4DE9}" srcOrd="4" destOrd="0" presId="urn:microsoft.com/office/officeart/2005/8/layout/matrix1"/>
    <dgm:cxn modelId="{C6C8184A-534F-4DDF-AFB7-7F0DBEAD840E}" type="presParOf" srcId="{3FBAC10D-6396-475A-9AA7-7B46EBA55865}" destId="{BBCF34B6-D508-472F-BE83-8D7DC8069140}" srcOrd="5" destOrd="0" presId="urn:microsoft.com/office/officeart/2005/8/layout/matrix1"/>
    <dgm:cxn modelId="{CEC19B8E-CB4A-4D41-8E3A-871B8862F666}" type="presParOf" srcId="{3FBAC10D-6396-475A-9AA7-7B46EBA55865}" destId="{2EB77923-76B6-4484-A578-D67374F492CF}" srcOrd="6" destOrd="0" presId="urn:microsoft.com/office/officeart/2005/8/layout/matrix1"/>
    <dgm:cxn modelId="{473C3BE9-42F4-497E-A5BE-3F36B47B23DF}" type="presParOf" srcId="{3FBAC10D-6396-475A-9AA7-7B46EBA55865}" destId="{4D11DDE3-6E7B-4B44-B52F-23FF52B2F85F}" srcOrd="7" destOrd="0" presId="urn:microsoft.com/office/officeart/2005/8/layout/matrix1"/>
    <dgm:cxn modelId="{A8A75175-E2B3-4FB7-8F2F-CCB7E817F8EE}" type="presParOf" srcId="{C2A63F03-FF34-4865-B567-EA56CD44E213}" destId="{A0C1A415-B2B7-4740-8095-F291FCE4EE3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A4265F-AA3D-4598-A00E-33327B9DD972}" type="doc">
      <dgm:prSet loTypeId="urn:microsoft.com/office/officeart/2005/8/layout/vList3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C"/>
        </a:p>
      </dgm:t>
    </dgm:pt>
    <dgm:pt modelId="{03468A45-E6D4-4985-B0B3-33F35929794B}">
      <dgm:prSet phldrT="[Texto]"/>
      <dgm:spPr/>
      <dgm:t>
        <a:bodyPr/>
        <a:lstStyle/>
        <a:p>
          <a:r>
            <a:rPr lang="es-ES" dirty="0" smtClean="0"/>
            <a:t>¿Conocer el nivel de conocimiento del consumidor?</a:t>
          </a:r>
          <a:endParaRPr lang="es-EC" dirty="0" smtClean="0"/>
        </a:p>
      </dgm:t>
    </dgm:pt>
    <dgm:pt modelId="{F5F7A566-D0B0-409E-8EBF-E59109AF4DDE}" type="parTrans" cxnId="{CAF2EFEB-BE9D-4F05-9707-DC375F9C96F4}">
      <dgm:prSet/>
      <dgm:spPr/>
      <dgm:t>
        <a:bodyPr/>
        <a:lstStyle/>
        <a:p>
          <a:endParaRPr lang="es-EC"/>
        </a:p>
      </dgm:t>
    </dgm:pt>
    <dgm:pt modelId="{9F010C69-6851-45AA-96FD-D9387DC60B70}" type="sibTrans" cxnId="{CAF2EFEB-BE9D-4F05-9707-DC375F9C96F4}">
      <dgm:prSet/>
      <dgm:spPr/>
      <dgm:t>
        <a:bodyPr/>
        <a:lstStyle/>
        <a:p>
          <a:endParaRPr lang="es-EC"/>
        </a:p>
      </dgm:t>
    </dgm:pt>
    <dgm:pt modelId="{5FA997EE-FE2D-4D73-B891-C31CADDD0902}">
      <dgm:prSet/>
      <dgm:spPr/>
      <dgm:t>
        <a:bodyPr/>
        <a:lstStyle/>
        <a:p>
          <a:r>
            <a:rPr lang="es-ES" dirty="0" smtClean="0"/>
            <a:t>¿Cómo se encuentra el branding de </a:t>
          </a:r>
          <a:r>
            <a:rPr lang="es-ES" i="1" dirty="0" smtClean="0"/>
            <a:t>Ballesta</a:t>
          </a:r>
          <a:r>
            <a:rPr lang="es-ES" dirty="0" smtClean="0"/>
            <a:t>?</a:t>
          </a:r>
          <a:endParaRPr lang="es-EC" dirty="0" smtClean="0"/>
        </a:p>
      </dgm:t>
    </dgm:pt>
    <dgm:pt modelId="{73D32F36-6CC6-49F2-8946-EAFFE5E694D0}" type="parTrans" cxnId="{D8F88995-35D5-42BA-AE00-AC0D2AC63632}">
      <dgm:prSet/>
      <dgm:spPr/>
      <dgm:t>
        <a:bodyPr/>
        <a:lstStyle/>
        <a:p>
          <a:endParaRPr lang="es-EC"/>
        </a:p>
      </dgm:t>
    </dgm:pt>
    <dgm:pt modelId="{C807C1BA-4A82-4EF7-AB10-B3C34611B8AC}" type="sibTrans" cxnId="{D8F88995-35D5-42BA-AE00-AC0D2AC63632}">
      <dgm:prSet/>
      <dgm:spPr/>
      <dgm:t>
        <a:bodyPr/>
        <a:lstStyle/>
        <a:p>
          <a:endParaRPr lang="es-EC"/>
        </a:p>
      </dgm:t>
    </dgm:pt>
    <dgm:pt modelId="{7806CED9-4EE3-424F-BB1C-710E94ACC673}">
      <dgm:prSet/>
      <dgm:spPr/>
      <dgm:t>
        <a:bodyPr/>
        <a:lstStyle/>
        <a:p>
          <a:r>
            <a:rPr lang="es-ES" dirty="0" smtClean="0"/>
            <a:t>¿Conocer lo que valora el consumidor?</a:t>
          </a:r>
          <a:endParaRPr lang="es-EC" dirty="0" smtClean="0"/>
        </a:p>
      </dgm:t>
    </dgm:pt>
    <dgm:pt modelId="{FE6939E3-AD38-4588-91DC-8823BCE5AED0}" type="parTrans" cxnId="{1B8D6C25-E793-4042-8D10-1E1C86EBDA52}">
      <dgm:prSet/>
      <dgm:spPr/>
      <dgm:t>
        <a:bodyPr/>
        <a:lstStyle/>
        <a:p>
          <a:endParaRPr lang="es-EC"/>
        </a:p>
      </dgm:t>
    </dgm:pt>
    <dgm:pt modelId="{FD0231B5-2D97-41BA-A2CC-9DDDD5967A3C}" type="sibTrans" cxnId="{1B8D6C25-E793-4042-8D10-1E1C86EBDA52}">
      <dgm:prSet/>
      <dgm:spPr/>
      <dgm:t>
        <a:bodyPr/>
        <a:lstStyle/>
        <a:p>
          <a:endParaRPr lang="es-EC"/>
        </a:p>
      </dgm:t>
    </dgm:pt>
    <dgm:pt modelId="{B6802069-3114-4EF0-B502-F20F53C78E4E}">
      <dgm:prSet/>
      <dgm:spPr/>
      <dgm:t>
        <a:bodyPr/>
        <a:lstStyle/>
        <a:p>
          <a:r>
            <a:rPr lang="es-ES" dirty="0" smtClean="0"/>
            <a:t>¿Por qué el consumidor busca la cerveza artesanal y lo conoce?</a:t>
          </a:r>
          <a:endParaRPr lang="es-EC" dirty="0"/>
        </a:p>
      </dgm:t>
    </dgm:pt>
    <dgm:pt modelId="{71D49428-EE79-4605-AF81-533947643656}" type="parTrans" cxnId="{09C85D95-6C6D-413E-8340-6EECE7C1ED6D}">
      <dgm:prSet/>
      <dgm:spPr/>
      <dgm:t>
        <a:bodyPr/>
        <a:lstStyle/>
        <a:p>
          <a:endParaRPr lang="es-EC"/>
        </a:p>
      </dgm:t>
    </dgm:pt>
    <dgm:pt modelId="{854C6506-49D0-4C14-9934-60B57E9FA4A7}" type="sibTrans" cxnId="{09C85D95-6C6D-413E-8340-6EECE7C1ED6D}">
      <dgm:prSet/>
      <dgm:spPr/>
      <dgm:t>
        <a:bodyPr/>
        <a:lstStyle/>
        <a:p>
          <a:endParaRPr lang="es-EC"/>
        </a:p>
      </dgm:t>
    </dgm:pt>
    <dgm:pt modelId="{BDB623B4-8389-4D14-83D2-38E3A1543532}" type="pres">
      <dgm:prSet presAssocID="{DEA4265F-AA3D-4598-A00E-33327B9DD97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BF67A685-9134-408E-BDCC-40252438E59C}" type="pres">
      <dgm:prSet presAssocID="{03468A45-E6D4-4985-B0B3-33F35929794B}" presName="composite" presStyleCnt="0"/>
      <dgm:spPr/>
    </dgm:pt>
    <dgm:pt modelId="{AA22C775-C278-484E-90F2-D84CD495D0B1}" type="pres">
      <dgm:prSet presAssocID="{03468A45-E6D4-4985-B0B3-33F35929794B}" presName="imgShp" presStyleLbl="fgImgPlace1" presStyleIdx="0" presStyleCnt="4"/>
      <dgm:spPr/>
    </dgm:pt>
    <dgm:pt modelId="{288AACF4-79F1-4B93-87DA-068C0A709F6E}" type="pres">
      <dgm:prSet presAssocID="{03468A45-E6D4-4985-B0B3-33F35929794B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D30E052-F422-48BD-87E2-5F93E93E4124}" type="pres">
      <dgm:prSet presAssocID="{9F010C69-6851-45AA-96FD-D9387DC60B70}" presName="spacing" presStyleCnt="0"/>
      <dgm:spPr/>
    </dgm:pt>
    <dgm:pt modelId="{029E9C4F-FC19-4E84-891C-5E634A9DB95D}" type="pres">
      <dgm:prSet presAssocID="{5FA997EE-FE2D-4D73-B891-C31CADDD0902}" presName="composite" presStyleCnt="0"/>
      <dgm:spPr/>
    </dgm:pt>
    <dgm:pt modelId="{E1E141F9-E022-40A6-8217-1941DC4677BA}" type="pres">
      <dgm:prSet presAssocID="{5FA997EE-FE2D-4D73-B891-C31CADDD0902}" presName="imgShp" presStyleLbl="fgImgPlace1" presStyleIdx="1" presStyleCnt="4"/>
      <dgm:spPr/>
    </dgm:pt>
    <dgm:pt modelId="{8DF24D0F-2D31-45DA-BAFE-6BE79F66E365}" type="pres">
      <dgm:prSet presAssocID="{5FA997EE-FE2D-4D73-B891-C31CADDD0902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FBF39E3-CAD0-4DB1-8AF2-262CDF59CAC4}" type="pres">
      <dgm:prSet presAssocID="{C807C1BA-4A82-4EF7-AB10-B3C34611B8AC}" presName="spacing" presStyleCnt="0"/>
      <dgm:spPr/>
    </dgm:pt>
    <dgm:pt modelId="{1D98A9D8-3769-4049-B2BB-278A202AC37F}" type="pres">
      <dgm:prSet presAssocID="{7806CED9-4EE3-424F-BB1C-710E94ACC673}" presName="composite" presStyleCnt="0"/>
      <dgm:spPr/>
    </dgm:pt>
    <dgm:pt modelId="{E1883E20-41E1-438B-A34F-BC728E73A6F8}" type="pres">
      <dgm:prSet presAssocID="{7806CED9-4EE3-424F-BB1C-710E94ACC673}" presName="imgShp" presStyleLbl="fgImgPlace1" presStyleIdx="2" presStyleCnt="4"/>
      <dgm:spPr/>
    </dgm:pt>
    <dgm:pt modelId="{12FB3900-D92D-491C-B6DE-3FF7239BEB89}" type="pres">
      <dgm:prSet presAssocID="{7806CED9-4EE3-424F-BB1C-710E94ACC673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06DBE9D-3E30-44C2-977C-9C9826010C66}" type="pres">
      <dgm:prSet presAssocID="{FD0231B5-2D97-41BA-A2CC-9DDDD5967A3C}" presName="spacing" presStyleCnt="0"/>
      <dgm:spPr/>
    </dgm:pt>
    <dgm:pt modelId="{9925DB46-762D-42BC-BEAF-60986FA83399}" type="pres">
      <dgm:prSet presAssocID="{B6802069-3114-4EF0-B502-F20F53C78E4E}" presName="composite" presStyleCnt="0"/>
      <dgm:spPr/>
    </dgm:pt>
    <dgm:pt modelId="{C291EDAC-BA12-4281-B0BF-FE4C157271C0}" type="pres">
      <dgm:prSet presAssocID="{B6802069-3114-4EF0-B502-F20F53C78E4E}" presName="imgShp" presStyleLbl="fgImgPlace1" presStyleIdx="3" presStyleCnt="4"/>
      <dgm:spPr/>
    </dgm:pt>
    <dgm:pt modelId="{5CC6A60E-462D-47FE-913A-EA498C84344C}" type="pres">
      <dgm:prSet presAssocID="{B6802069-3114-4EF0-B502-F20F53C78E4E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704A1609-3317-4647-8839-8BB4CF156B7D}" type="presOf" srcId="{03468A45-E6D4-4985-B0B3-33F35929794B}" destId="{288AACF4-79F1-4B93-87DA-068C0A709F6E}" srcOrd="0" destOrd="0" presId="urn:microsoft.com/office/officeart/2005/8/layout/vList3"/>
    <dgm:cxn modelId="{CAF2EFEB-BE9D-4F05-9707-DC375F9C96F4}" srcId="{DEA4265F-AA3D-4598-A00E-33327B9DD972}" destId="{03468A45-E6D4-4985-B0B3-33F35929794B}" srcOrd="0" destOrd="0" parTransId="{F5F7A566-D0B0-409E-8EBF-E59109AF4DDE}" sibTransId="{9F010C69-6851-45AA-96FD-D9387DC60B70}"/>
    <dgm:cxn modelId="{5043A43A-2987-4379-9AB2-C12996C0750C}" type="presOf" srcId="{DEA4265F-AA3D-4598-A00E-33327B9DD972}" destId="{BDB623B4-8389-4D14-83D2-38E3A1543532}" srcOrd="0" destOrd="0" presId="urn:microsoft.com/office/officeart/2005/8/layout/vList3"/>
    <dgm:cxn modelId="{9443F9A2-3DFD-4865-9AAE-AC5EF135CFDD}" type="presOf" srcId="{7806CED9-4EE3-424F-BB1C-710E94ACC673}" destId="{12FB3900-D92D-491C-B6DE-3FF7239BEB89}" srcOrd="0" destOrd="0" presId="urn:microsoft.com/office/officeart/2005/8/layout/vList3"/>
    <dgm:cxn modelId="{1B8D6C25-E793-4042-8D10-1E1C86EBDA52}" srcId="{DEA4265F-AA3D-4598-A00E-33327B9DD972}" destId="{7806CED9-4EE3-424F-BB1C-710E94ACC673}" srcOrd="2" destOrd="0" parTransId="{FE6939E3-AD38-4588-91DC-8823BCE5AED0}" sibTransId="{FD0231B5-2D97-41BA-A2CC-9DDDD5967A3C}"/>
    <dgm:cxn modelId="{D8F88995-35D5-42BA-AE00-AC0D2AC63632}" srcId="{DEA4265F-AA3D-4598-A00E-33327B9DD972}" destId="{5FA997EE-FE2D-4D73-B891-C31CADDD0902}" srcOrd="1" destOrd="0" parTransId="{73D32F36-6CC6-49F2-8946-EAFFE5E694D0}" sibTransId="{C807C1BA-4A82-4EF7-AB10-B3C34611B8AC}"/>
    <dgm:cxn modelId="{4391E6C9-D8D0-4EA6-BD55-BD0FEB5C460A}" type="presOf" srcId="{B6802069-3114-4EF0-B502-F20F53C78E4E}" destId="{5CC6A60E-462D-47FE-913A-EA498C84344C}" srcOrd="0" destOrd="0" presId="urn:microsoft.com/office/officeart/2005/8/layout/vList3"/>
    <dgm:cxn modelId="{09C85D95-6C6D-413E-8340-6EECE7C1ED6D}" srcId="{DEA4265F-AA3D-4598-A00E-33327B9DD972}" destId="{B6802069-3114-4EF0-B502-F20F53C78E4E}" srcOrd="3" destOrd="0" parTransId="{71D49428-EE79-4605-AF81-533947643656}" sibTransId="{854C6506-49D0-4C14-9934-60B57E9FA4A7}"/>
    <dgm:cxn modelId="{94D364A6-CBD1-42E8-ADE9-174848030156}" type="presOf" srcId="{5FA997EE-FE2D-4D73-B891-C31CADDD0902}" destId="{8DF24D0F-2D31-45DA-BAFE-6BE79F66E365}" srcOrd="0" destOrd="0" presId="urn:microsoft.com/office/officeart/2005/8/layout/vList3"/>
    <dgm:cxn modelId="{AFB4425B-B843-47F8-9A40-07D4D9E95E17}" type="presParOf" srcId="{BDB623B4-8389-4D14-83D2-38E3A1543532}" destId="{BF67A685-9134-408E-BDCC-40252438E59C}" srcOrd="0" destOrd="0" presId="urn:microsoft.com/office/officeart/2005/8/layout/vList3"/>
    <dgm:cxn modelId="{A4AFCD6A-C9E8-4011-B938-0A4FCD34B695}" type="presParOf" srcId="{BF67A685-9134-408E-BDCC-40252438E59C}" destId="{AA22C775-C278-484E-90F2-D84CD495D0B1}" srcOrd="0" destOrd="0" presId="urn:microsoft.com/office/officeart/2005/8/layout/vList3"/>
    <dgm:cxn modelId="{B8B9F561-89CF-438A-9979-3D29A071C5A8}" type="presParOf" srcId="{BF67A685-9134-408E-BDCC-40252438E59C}" destId="{288AACF4-79F1-4B93-87DA-068C0A709F6E}" srcOrd="1" destOrd="0" presId="urn:microsoft.com/office/officeart/2005/8/layout/vList3"/>
    <dgm:cxn modelId="{012E806C-B76C-4184-A2FB-3708B0D03889}" type="presParOf" srcId="{BDB623B4-8389-4D14-83D2-38E3A1543532}" destId="{BD30E052-F422-48BD-87E2-5F93E93E4124}" srcOrd="1" destOrd="0" presId="urn:microsoft.com/office/officeart/2005/8/layout/vList3"/>
    <dgm:cxn modelId="{FB3B593B-81FF-4839-925F-2CCF48F22FA5}" type="presParOf" srcId="{BDB623B4-8389-4D14-83D2-38E3A1543532}" destId="{029E9C4F-FC19-4E84-891C-5E634A9DB95D}" srcOrd="2" destOrd="0" presId="urn:microsoft.com/office/officeart/2005/8/layout/vList3"/>
    <dgm:cxn modelId="{727B0A9D-1130-46AB-9E5A-B62E39012407}" type="presParOf" srcId="{029E9C4F-FC19-4E84-891C-5E634A9DB95D}" destId="{E1E141F9-E022-40A6-8217-1941DC4677BA}" srcOrd="0" destOrd="0" presId="urn:microsoft.com/office/officeart/2005/8/layout/vList3"/>
    <dgm:cxn modelId="{84E3C83E-3ABD-4CC9-85A5-294DB6425526}" type="presParOf" srcId="{029E9C4F-FC19-4E84-891C-5E634A9DB95D}" destId="{8DF24D0F-2D31-45DA-BAFE-6BE79F66E365}" srcOrd="1" destOrd="0" presId="urn:microsoft.com/office/officeart/2005/8/layout/vList3"/>
    <dgm:cxn modelId="{A1649B3C-4D1D-4510-81C9-C704A18B462D}" type="presParOf" srcId="{BDB623B4-8389-4D14-83D2-38E3A1543532}" destId="{6FBF39E3-CAD0-4DB1-8AF2-262CDF59CAC4}" srcOrd="3" destOrd="0" presId="urn:microsoft.com/office/officeart/2005/8/layout/vList3"/>
    <dgm:cxn modelId="{052CB472-1C3D-4136-9697-19FF1A86F771}" type="presParOf" srcId="{BDB623B4-8389-4D14-83D2-38E3A1543532}" destId="{1D98A9D8-3769-4049-B2BB-278A202AC37F}" srcOrd="4" destOrd="0" presId="urn:microsoft.com/office/officeart/2005/8/layout/vList3"/>
    <dgm:cxn modelId="{C91CDCBE-810B-4624-9246-6964DC122A3F}" type="presParOf" srcId="{1D98A9D8-3769-4049-B2BB-278A202AC37F}" destId="{E1883E20-41E1-438B-A34F-BC728E73A6F8}" srcOrd="0" destOrd="0" presId="urn:microsoft.com/office/officeart/2005/8/layout/vList3"/>
    <dgm:cxn modelId="{438C62FF-AB8F-4CE4-A992-C9281006A6CA}" type="presParOf" srcId="{1D98A9D8-3769-4049-B2BB-278A202AC37F}" destId="{12FB3900-D92D-491C-B6DE-3FF7239BEB89}" srcOrd="1" destOrd="0" presId="urn:microsoft.com/office/officeart/2005/8/layout/vList3"/>
    <dgm:cxn modelId="{52F63D20-F1BD-4651-A7D2-40062B0C4876}" type="presParOf" srcId="{BDB623B4-8389-4D14-83D2-38E3A1543532}" destId="{C06DBE9D-3E30-44C2-977C-9C9826010C66}" srcOrd="5" destOrd="0" presId="urn:microsoft.com/office/officeart/2005/8/layout/vList3"/>
    <dgm:cxn modelId="{F2E06756-8FB8-433C-A226-8B16EFC8EF7D}" type="presParOf" srcId="{BDB623B4-8389-4D14-83D2-38E3A1543532}" destId="{9925DB46-762D-42BC-BEAF-60986FA83399}" srcOrd="6" destOrd="0" presId="urn:microsoft.com/office/officeart/2005/8/layout/vList3"/>
    <dgm:cxn modelId="{3FC669DC-09B5-4725-B0FD-013F4B2EB27C}" type="presParOf" srcId="{9925DB46-762D-42BC-BEAF-60986FA83399}" destId="{C291EDAC-BA12-4281-B0BF-FE4C157271C0}" srcOrd="0" destOrd="0" presId="urn:microsoft.com/office/officeart/2005/8/layout/vList3"/>
    <dgm:cxn modelId="{16A81DE4-0DA8-42D1-AFD6-7E83AF9AD722}" type="presParOf" srcId="{9925DB46-762D-42BC-BEAF-60986FA83399}" destId="{5CC6A60E-462D-47FE-913A-EA498C84344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A4265F-AA3D-4598-A00E-33327B9DD972}" type="doc">
      <dgm:prSet loTypeId="urn:microsoft.com/office/officeart/2005/8/layout/vList3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C"/>
        </a:p>
      </dgm:t>
    </dgm:pt>
    <dgm:pt modelId="{23E64665-8393-4195-9EF5-BFC3F1F6F7B0}">
      <dgm:prSet/>
      <dgm:spPr/>
      <dgm:t>
        <a:bodyPr/>
        <a:lstStyle/>
        <a:p>
          <a:r>
            <a:rPr lang="es-ES" dirty="0" smtClean="0"/>
            <a:t>Definir el plan de acción para reforzar el branding.</a:t>
          </a:r>
          <a:endParaRPr lang="es-EC" dirty="0"/>
        </a:p>
      </dgm:t>
    </dgm:pt>
    <dgm:pt modelId="{2EF8DEFD-F9F6-4C96-B57D-107DB13C3279}" type="parTrans" cxnId="{F11A88DE-D2D2-4B5F-97FE-7B0799D4D530}">
      <dgm:prSet/>
      <dgm:spPr/>
      <dgm:t>
        <a:bodyPr/>
        <a:lstStyle/>
        <a:p>
          <a:endParaRPr lang="es-EC"/>
        </a:p>
      </dgm:t>
    </dgm:pt>
    <dgm:pt modelId="{EC596792-89ED-4A9B-A970-39973132F76F}" type="sibTrans" cxnId="{F11A88DE-D2D2-4B5F-97FE-7B0799D4D530}">
      <dgm:prSet/>
      <dgm:spPr/>
      <dgm:t>
        <a:bodyPr/>
        <a:lstStyle/>
        <a:p>
          <a:endParaRPr lang="es-EC"/>
        </a:p>
      </dgm:t>
    </dgm:pt>
    <dgm:pt modelId="{370D2E7F-545D-40B7-9437-05BC76CC9F8A}">
      <dgm:prSet/>
      <dgm:spPr/>
      <dgm:t>
        <a:bodyPr/>
        <a:lstStyle/>
        <a:p>
          <a:r>
            <a:rPr lang="es-ES" dirty="0" smtClean="0"/>
            <a:t>Diseñar propuestas para aumentar la presencia online y offline.</a:t>
          </a:r>
          <a:endParaRPr lang="es-EC" dirty="0"/>
        </a:p>
      </dgm:t>
    </dgm:pt>
    <dgm:pt modelId="{5203B7F5-BC71-4BC0-A131-5BD7AF46A069}" type="parTrans" cxnId="{D8DDF753-5D99-424E-9502-3B37976F4DEF}">
      <dgm:prSet/>
      <dgm:spPr/>
      <dgm:t>
        <a:bodyPr/>
        <a:lstStyle/>
        <a:p>
          <a:endParaRPr lang="es-EC"/>
        </a:p>
      </dgm:t>
    </dgm:pt>
    <dgm:pt modelId="{161885C4-1FAB-433B-84E0-B8C86F1A45B9}" type="sibTrans" cxnId="{D8DDF753-5D99-424E-9502-3B37976F4DEF}">
      <dgm:prSet/>
      <dgm:spPr/>
      <dgm:t>
        <a:bodyPr/>
        <a:lstStyle/>
        <a:p>
          <a:endParaRPr lang="es-EC"/>
        </a:p>
      </dgm:t>
    </dgm:pt>
    <dgm:pt modelId="{99FEABE2-20B0-4071-9B25-16A5BECB980C}">
      <dgm:prSet/>
      <dgm:spPr/>
      <dgm:t>
        <a:bodyPr/>
        <a:lstStyle/>
        <a:p>
          <a:r>
            <a:rPr lang="es-ES" dirty="0" smtClean="0"/>
            <a:t>Definir como se dará a conocer la cerveza </a:t>
          </a:r>
          <a:r>
            <a:rPr lang="es-ES" i="1" dirty="0" smtClean="0"/>
            <a:t>Dark Chocolate</a:t>
          </a:r>
          <a:r>
            <a:rPr lang="es-ES" dirty="0" smtClean="0"/>
            <a:t> de </a:t>
          </a:r>
          <a:r>
            <a:rPr lang="es-ES" i="1" dirty="0" smtClean="0"/>
            <a:t>Ballesta</a:t>
          </a:r>
          <a:r>
            <a:rPr lang="es-ES" dirty="0" smtClean="0"/>
            <a:t>.</a:t>
          </a:r>
          <a:endParaRPr lang="es-EC" dirty="0"/>
        </a:p>
      </dgm:t>
    </dgm:pt>
    <dgm:pt modelId="{5D999852-2F9D-4E9C-8AFE-CFA59F712169}" type="parTrans" cxnId="{7B54F162-65AA-4097-B929-527F3431410D}">
      <dgm:prSet/>
      <dgm:spPr/>
      <dgm:t>
        <a:bodyPr/>
        <a:lstStyle/>
        <a:p>
          <a:endParaRPr lang="es-EC"/>
        </a:p>
      </dgm:t>
    </dgm:pt>
    <dgm:pt modelId="{E4BAFF00-471F-45CE-BF65-4FC89E75E1D4}" type="sibTrans" cxnId="{7B54F162-65AA-4097-B929-527F3431410D}">
      <dgm:prSet/>
      <dgm:spPr/>
      <dgm:t>
        <a:bodyPr/>
        <a:lstStyle/>
        <a:p>
          <a:endParaRPr lang="es-EC"/>
        </a:p>
      </dgm:t>
    </dgm:pt>
    <dgm:pt modelId="{3F6B6A25-E192-4791-BB28-69093E24EB1A}">
      <dgm:prSet/>
      <dgm:spPr/>
      <dgm:t>
        <a:bodyPr/>
        <a:lstStyle/>
        <a:p>
          <a:r>
            <a:rPr lang="es-ES" dirty="0" smtClean="0"/>
            <a:t>Definir las estrategias de marketing y la forma en la cual se implementarán.</a:t>
          </a:r>
          <a:endParaRPr lang="es-EC" dirty="0"/>
        </a:p>
      </dgm:t>
    </dgm:pt>
    <dgm:pt modelId="{44694848-BD29-414D-B828-B203D3E2C16E}" type="parTrans" cxnId="{1DC60420-3C5A-42D0-BB57-A09D1050C7B6}">
      <dgm:prSet/>
      <dgm:spPr/>
      <dgm:t>
        <a:bodyPr/>
        <a:lstStyle/>
        <a:p>
          <a:endParaRPr lang="es-EC"/>
        </a:p>
      </dgm:t>
    </dgm:pt>
    <dgm:pt modelId="{B25174DE-BD6A-4CA3-8B5C-80B807FCCF51}" type="sibTrans" cxnId="{1DC60420-3C5A-42D0-BB57-A09D1050C7B6}">
      <dgm:prSet/>
      <dgm:spPr/>
      <dgm:t>
        <a:bodyPr/>
        <a:lstStyle/>
        <a:p>
          <a:endParaRPr lang="es-EC"/>
        </a:p>
      </dgm:t>
    </dgm:pt>
    <dgm:pt modelId="{BDB623B4-8389-4D14-83D2-38E3A1543532}" type="pres">
      <dgm:prSet presAssocID="{DEA4265F-AA3D-4598-A00E-33327B9DD97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C44F3F0D-2DDC-439A-96A7-65F2BAF300C2}" type="pres">
      <dgm:prSet presAssocID="{23E64665-8393-4195-9EF5-BFC3F1F6F7B0}" presName="composite" presStyleCnt="0"/>
      <dgm:spPr/>
    </dgm:pt>
    <dgm:pt modelId="{4EC9F0F6-686D-4645-9734-4987A2AF25EE}" type="pres">
      <dgm:prSet presAssocID="{23E64665-8393-4195-9EF5-BFC3F1F6F7B0}" presName="imgShp" presStyleLbl="fgImgPlace1" presStyleIdx="0" presStyleCnt="4"/>
      <dgm:spPr/>
    </dgm:pt>
    <dgm:pt modelId="{60F09995-C760-44B2-B362-9BD2FAABB285}" type="pres">
      <dgm:prSet presAssocID="{23E64665-8393-4195-9EF5-BFC3F1F6F7B0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1071F03-FBA7-48EE-9608-862F8344C229}" type="pres">
      <dgm:prSet presAssocID="{EC596792-89ED-4A9B-A970-39973132F76F}" presName="spacing" presStyleCnt="0"/>
      <dgm:spPr/>
    </dgm:pt>
    <dgm:pt modelId="{FAC13D78-2618-4685-9EC1-2A992EEA34E7}" type="pres">
      <dgm:prSet presAssocID="{370D2E7F-545D-40B7-9437-05BC76CC9F8A}" presName="composite" presStyleCnt="0"/>
      <dgm:spPr/>
    </dgm:pt>
    <dgm:pt modelId="{E3E91DB1-BEFB-4A0C-9CEA-64975F318A15}" type="pres">
      <dgm:prSet presAssocID="{370D2E7F-545D-40B7-9437-05BC76CC9F8A}" presName="imgShp" presStyleLbl="fgImgPlace1" presStyleIdx="1" presStyleCnt="4"/>
      <dgm:spPr/>
    </dgm:pt>
    <dgm:pt modelId="{2DF519D2-4669-48EB-B2CD-D7FFC124E3EC}" type="pres">
      <dgm:prSet presAssocID="{370D2E7F-545D-40B7-9437-05BC76CC9F8A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B46D699-6E56-45EA-9EBF-BEBEE96478CC}" type="pres">
      <dgm:prSet presAssocID="{161885C4-1FAB-433B-84E0-B8C86F1A45B9}" presName="spacing" presStyleCnt="0"/>
      <dgm:spPr/>
    </dgm:pt>
    <dgm:pt modelId="{6B6C349E-B4FC-4CED-9E90-E1BCD48FEAC4}" type="pres">
      <dgm:prSet presAssocID="{99FEABE2-20B0-4071-9B25-16A5BECB980C}" presName="composite" presStyleCnt="0"/>
      <dgm:spPr/>
    </dgm:pt>
    <dgm:pt modelId="{CB760D7C-5AA5-4160-8FE9-DF845FD3433E}" type="pres">
      <dgm:prSet presAssocID="{99FEABE2-20B0-4071-9B25-16A5BECB980C}" presName="imgShp" presStyleLbl="fgImgPlace1" presStyleIdx="2" presStyleCnt="4"/>
      <dgm:spPr/>
    </dgm:pt>
    <dgm:pt modelId="{444664B6-E62C-4179-84C8-E066C005CF20}" type="pres">
      <dgm:prSet presAssocID="{99FEABE2-20B0-4071-9B25-16A5BECB980C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7DC3CE7-3B3F-475F-B6AA-E2E531B4A9BD}" type="pres">
      <dgm:prSet presAssocID="{E4BAFF00-471F-45CE-BF65-4FC89E75E1D4}" presName="spacing" presStyleCnt="0"/>
      <dgm:spPr/>
    </dgm:pt>
    <dgm:pt modelId="{1AE2C501-971F-4967-B2E7-18EB29E91941}" type="pres">
      <dgm:prSet presAssocID="{3F6B6A25-E192-4791-BB28-69093E24EB1A}" presName="composite" presStyleCnt="0"/>
      <dgm:spPr/>
    </dgm:pt>
    <dgm:pt modelId="{037C2157-7CB0-480F-9F76-07FCBDE4A74C}" type="pres">
      <dgm:prSet presAssocID="{3F6B6A25-E192-4791-BB28-69093E24EB1A}" presName="imgShp" presStyleLbl="fgImgPlace1" presStyleIdx="3" presStyleCnt="4"/>
      <dgm:spPr/>
    </dgm:pt>
    <dgm:pt modelId="{DCBBEDF7-364A-4286-93CA-9497F504496A}" type="pres">
      <dgm:prSet presAssocID="{3F6B6A25-E192-4791-BB28-69093E24EB1A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7B54F162-65AA-4097-B929-527F3431410D}" srcId="{DEA4265F-AA3D-4598-A00E-33327B9DD972}" destId="{99FEABE2-20B0-4071-9B25-16A5BECB980C}" srcOrd="2" destOrd="0" parTransId="{5D999852-2F9D-4E9C-8AFE-CFA59F712169}" sibTransId="{E4BAFF00-471F-45CE-BF65-4FC89E75E1D4}"/>
    <dgm:cxn modelId="{71C86335-458B-4C5E-9E39-5040413453E8}" type="presOf" srcId="{3F6B6A25-E192-4791-BB28-69093E24EB1A}" destId="{DCBBEDF7-364A-4286-93CA-9497F504496A}" srcOrd="0" destOrd="0" presId="urn:microsoft.com/office/officeart/2005/8/layout/vList3"/>
    <dgm:cxn modelId="{1DC60420-3C5A-42D0-BB57-A09D1050C7B6}" srcId="{DEA4265F-AA3D-4598-A00E-33327B9DD972}" destId="{3F6B6A25-E192-4791-BB28-69093E24EB1A}" srcOrd="3" destOrd="0" parTransId="{44694848-BD29-414D-B828-B203D3E2C16E}" sibTransId="{B25174DE-BD6A-4CA3-8B5C-80B807FCCF51}"/>
    <dgm:cxn modelId="{390923F0-9AF0-438E-B269-97958186BB80}" type="presOf" srcId="{370D2E7F-545D-40B7-9437-05BC76CC9F8A}" destId="{2DF519D2-4669-48EB-B2CD-D7FFC124E3EC}" srcOrd="0" destOrd="0" presId="urn:microsoft.com/office/officeart/2005/8/layout/vList3"/>
    <dgm:cxn modelId="{EA2C2B63-4A95-4F66-B244-66DA83F3B225}" type="presOf" srcId="{99FEABE2-20B0-4071-9B25-16A5BECB980C}" destId="{444664B6-E62C-4179-84C8-E066C005CF20}" srcOrd="0" destOrd="0" presId="urn:microsoft.com/office/officeart/2005/8/layout/vList3"/>
    <dgm:cxn modelId="{D2715D2C-C159-460B-A218-4A33331D23A0}" type="presOf" srcId="{DEA4265F-AA3D-4598-A00E-33327B9DD972}" destId="{BDB623B4-8389-4D14-83D2-38E3A1543532}" srcOrd="0" destOrd="0" presId="urn:microsoft.com/office/officeart/2005/8/layout/vList3"/>
    <dgm:cxn modelId="{7616026C-5E6A-445D-8F1A-9F032AE52C99}" type="presOf" srcId="{23E64665-8393-4195-9EF5-BFC3F1F6F7B0}" destId="{60F09995-C760-44B2-B362-9BD2FAABB285}" srcOrd="0" destOrd="0" presId="urn:microsoft.com/office/officeart/2005/8/layout/vList3"/>
    <dgm:cxn modelId="{D8DDF753-5D99-424E-9502-3B37976F4DEF}" srcId="{DEA4265F-AA3D-4598-A00E-33327B9DD972}" destId="{370D2E7F-545D-40B7-9437-05BC76CC9F8A}" srcOrd="1" destOrd="0" parTransId="{5203B7F5-BC71-4BC0-A131-5BD7AF46A069}" sibTransId="{161885C4-1FAB-433B-84E0-B8C86F1A45B9}"/>
    <dgm:cxn modelId="{F11A88DE-D2D2-4B5F-97FE-7B0799D4D530}" srcId="{DEA4265F-AA3D-4598-A00E-33327B9DD972}" destId="{23E64665-8393-4195-9EF5-BFC3F1F6F7B0}" srcOrd="0" destOrd="0" parTransId="{2EF8DEFD-F9F6-4C96-B57D-107DB13C3279}" sibTransId="{EC596792-89ED-4A9B-A970-39973132F76F}"/>
    <dgm:cxn modelId="{906B2FA1-E632-4AA2-8E07-6152F3D96B08}" type="presParOf" srcId="{BDB623B4-8389-4D14-83D2-38E3A1543532}" destId="{C44F3F0D-2DDC-439A-96A7-65F2BAF300C2}" srcOrd="0" destOrd="0" presId="urn:microsoft.com/office/officeart/2005/8/layout/vList3"/>
    <dgm:cxn modelId="{2C7708DD-5DE2-4A18-AA82-D10B35D7B8E1}" type="presParOf" srcId="{C44F3F0D-2DDC-439A-96A7-65F2BAF300C2}" destId="{4EC9F0F6-686D-4645-9734-4987A2AF25EE}" srcOrd="0" destOrd="0" presId="urn:microsoft.com/office/officeart/2005/8/layout/vList3"/>
    <dgm:cxn modelId="{89632534-CED0-4EDF-9B02-1E31F140574C}" type="presParOf" srcId="{C44F3F0D-2DDC-439A-96A7-65F2BAF300C2}" destId="{60F09995-C760-44B2-B362-9BD2FAABB285}" srcOrd="1" destOrd="0" presId="urn:microsoft.com/office/officeart/2005/8/layout/vList3"/>
    <dgm:cxn modelId="{99346E2B-1EEE-4997-AE1F-0093136E9491}" type="presParOf" srcId="{BDB623B4-8389-4D14-83D2-38E3A1543532}" destId="{41071F03-FBA7-48EE-9608-862F8344C229}" srcOrd="1" destOrd="0" presId="urn:microsoft.com/office/officeart/2005/8/layout/vList3"/>
    <dgm:cxn modelId="{29A4EA95-BAC8-4669-8BA8-2644CB451B2F}" type="presParOf" srcId="{BDB623B4-8389-4D14-83D2-38E3A1543532}" destId="{FAC13D78-2618-4685-9EC1-2A992EEA34E7}" srcOrd="2" destOrd="0" presId="urn:microsoft.com/office/officeart/2005/8/layout/vList3"/>
    <dgm:cxn modelId="{28472809-10CB-4DF4-B995-AC4005441921}" type="presParOf" srcId="{FAC13D78-2618-4685-9EC1-2A992EEA34E7}" destId="{E3E91DB1-BEFB-4A0C-9CEA-64975F318A15}" srcOrd="0" destOrd="0" presId="urn:microsoft.com/office/officeart/2005/8/layout/vList3"/>
    <dgm:cxn modelId="{1E842CE2-2409-4E9D-97AE-B8FC9561451F}" type="presParOf" srcId="{FAC13D78-2618-4685-9EC1-2A992EEA34E7}" destId="{2DF519D2-4669-48EB-B2CD-D7FFC124E3EC}" srcOrd="1" destOrd="0" presId="urn:microsoft.com/office/officeart/2005/8/layout/vList3"/>
    <dgm:cxn modelId="{BA382EE5-D55C-44D4-96D6-95F993B04F44}" type="presParOf" srcId="{BDB623B4-8389-4D14-83D2-38E3A1543532}" destId="{DB46D699-6E56-45EA-9EBF-BEBEE96478CC}" srcOrd="3" destOrd="0" presId="urn:microsoft.com/office/officeart/2005/8/layout/vList3"/>
    <dgm:cxn modelId="{78D7549A-59B9-4C22-A269-5847D51924B7}" type="presParOf" srcId="{BDB623B4-8389-4D14-83D2-38E3A1543532}" destId="{6B6C349E-B4FC-4CED-9E90-E1BCD48FEAC4}" srcOrd="4" destOrd="0" presId="urn:microsoft.com/office/officeart/2005/8/layout/vList3"/>
    <dgm:cxn modelId="{8A76BB8A-84FA-41C6-A984-39E3861C75AD}" type="presParOf" srcId="{6B6C349E-B4FC-4CED-9E90-E1BCD48FEAC4}" destId="{CB760D7C-5AA5-4160-8FE9-DF845FD3433E}" srcOrd="0" destOrd="0" presId="urn:microsoft.com/office/officeart/2005/8/layout/vList3"/>
    <dgm:cxn modelId="{6B98EA94-AC5D-4B59-B4D5-430120F8E2C8}" type="presParOf" srcId="{6B6C349E-B4FC-4CED-9E90-E1BCD48FEAC4}" destId="{444664B6-E62C-4179-84C8-E066C005CF20}" srcOrd="1" destOrd="0" presId="urn:microsoft.com/office/officeart/2005/8/layout/vList3"/>
    <dgm:cxn modelId="{79CF2102-5768-4DEC-820C-E1DA9BD55266}" type="presParOf" srcId="{BDB623B4-8389-4D14-83D2-38E3A1543532}" destId="{17DC3CE7-3B3F-475F-B6AA-E2E531B4A9BD}" srcOrd="5" destOrd="0" presId="urn:microsoft.com/office/officeart/2005/8/layout/vList3"/>
    <dgm:cxn modelId="{E247730A-818B-4B16-90F4-11E4D4288B8E}" type="presParOf" srcId="{BDB623B4-8389-4D14-83D2-38E3A1543532}" destId="{1AE2C501-971F-4967-B2E7-18EB29E91941}" srcOrd="6" destOrd="0" presId="urn:microsoft.com/office/officeart/2005/8/layout/vList3"/>
    <dgm:cxn modelId="{92EC7280-B8DF-4628-9C32-6AEFF017CF69}" type="presParOf" srcId="{1AE2C501-971F-4967-B2E7-18EB29E91941}" destId="{037C2157-7CB0-480F-9F76-07FCBDE4A74C}" srcOrd="0" destOrd="0" presId="urn:microsoft.com/office/officeart/2005/8/layout/vList3"/>
    <dgm:cxn modelId="{1858B1BB-E03C-4DC5-813A-5D67BA5CEB4F}" type="presParOf" srcId="{1AE2C501-971F-4967-B2E7-18EB29E91941}" destId="{DCBBEDF7-364A-4286-93CA-9497F504496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6EF492-6586-485D-B6CB-5129F712163C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6A8378B0-DB90-4BE5-92C3-AA40689AF378}">
      <dgm:prSet phldrT="[Texto]"/>
      <dgm:spPr/>
      <dgm:t>
        <a:bodyPr/>
        <a:lstStyle/>
        <a:p>
          <a:r>
            <a:rPr lang="es-EC" u="none" strike="noStrike" dirty="0" smtClean="0">
              <a:effectLst/>
            </a:rPr>
            <a:t>E1. Reflejar el concepto de Ballesta través de la nueva etiqueta.</a:t>
          </a:r>
          <a:endParaRPr lang="es-EC" dirty="0"/>
        </a:p>
      </dgm:t>
    </dgm:pt>
    <dgm:pt modelId="{6EC22054-DE78-48D2-B9D9-B04D888159D9}" type="parTrans" cxnId="{F23A5ED3-6982-449D-AF60-652CB317E664}">
      <dgm:prSet/>
      <dgm:spPr/>
      <dgm:t>
        <a:bodyPr/>
        <a:lstStyle/>
        <a:p>
          <a:endParaRPr lang="es-EC"/>
        </a:p>
      </dgm:t>
    </dgm:pt>
    <dgm:pt modelId="{AFED6B88-70B9-45AF-B4DC-D9C5B6F3CCFB}" type="sibTrans" cxnId="{F23A5ED3-6982-449D-AF60-652CB317E664}">
      <dgm:prSet/>
      <dgm:spPr/>
      <dgm:t>
        <a:bodyPr/>
        <a:lstStyle/>
        <a:p>
          <a:endParaRPr lang="es-EC"/>
        </a:p>
      </dgm:t>
    </dgm:pt>
    <dgm:pt modelId="{EBC89968-9A4B-4846-9CBC-8623BE527D40}">
      <dgm:prSet phldrT="[Texto]"/>
      <dgm:spPr/>
      <dgm:t>
        <a:bodyPr/>
        <a:lstStyle/>
        <a:p>
          <a:pPr rtl="0"/>
          <a:r>
            <a:rPr lang="es-EC" b="0" i="0" u="none" dirty="0" smtClean="0"/>
            <a:t>T1 Diseñador</a:t>
          </a:r>
          <a:endParaRPr lang="es-EC" dirty="0"/>
        </a:p>
      </dgm:t>
    </dgm:pt>
    <dgm:pt modelId="{D67702DA-8AF7-4809-9670-F21FC3BC1E76}" type="parTrans" cxnId="{2810C3F6-95AE-466C-A3BD-F80D3898A098}">
      <dgm:prSet/>
      <dgm:spPr/>
      <dgm:t>
        <a:bodyPr/>
        <a:lstStyle/>
        <a:p>
          <a:endParaRPr lang="es-EC"/>
        </a:p>
      </dgm:t>
    </dgm:pt>
    <dgm:pt modelId="{83CC7084-2E06-4A36-AF69-62A2D1F330EA}" type="sibTrans" cxnId="{2810C3F6-95AE-466C-A3BD-F80D3898A098}">
      <dgm:prSet/>
      <dgm:spPr/>
      <dgm:t>
        <a:bodyPr/>
        <a:lstStyle/>
        <a:p>
          <a:endParaRPr lang="es-EC"/>
        </a:p>
      </dgm:t>
    </dgm:pt>
    <dgm:pt modelId="{7E453A3E-A9FF-4D47-83BC-3BACAAF3448A}">
      <dgm:prSet phldrT="[Texto]"/>
      <dgm:spPr/>
      <dgm:t>
        <a:bodyPr/>
        <a:lstStyle/>
        <a:p>
          <a:r>
            <a:rPr lang="es-EC" u="none" strike="noStrike" dirty="0" smtClean="0">
              <a:effectLst/>
            </a:rPr>
            <a:t>E2. Creación de material publicitario</a:t>
          </a:r>
          <a:endParaRPr lang="es-EC" dirty="0"/>
        </a:p>
      </dgm:t>
    </dgm:pt>
    <dgm:pt modelId="{00F624FB-0346-4882-BD4D-4F9CA14F003C}" type="parTrans" cxnId="{F726FC99-6B6E-4705-BBB3-60F2E056FA07}">
      <dgm:prSet/>
      <dgm:spPr/>
      <dgm:t>
        <a:bodyPr/>
        <a:lstStyle/>
        <a:p>
          <a:endParaRPr lang="es-EC"/>
        </a:p>
      </dgm:t>
    </dgm:pt>
    <dgm:pt modelId="{A6706BCC-A5B5-42BD-B94D-5367F15A6343}" type="sibTrans" cxnId="{F726FC99-6B6E-4705-BBB3-60F2E056FA07}">
      <dgm:prSet/>
      <dgm:spPr/>
      <dgm:t>
        <a:bodyPr/>
        <a:lstStyle/>
        <a:p>
          <a:endParaRPr lang="es-EC"/>
        </a:p>
      </dgm:t>
    </dgm:pt>
    <dgm:pt modelId="{D1926052-FFC6-4D79-B21E-D146564A5BFC}">
      <dgm:prSet phldrT="[Texto]"/>
      <dgm:spPr/>
      <dgm:t>
        <a:bodyPr/>
        <a:lstStyle/>
        <a:p>
          <a:pPr rtl="0"/>
          <a:r>
            <a:rPr lang="es-EC" b="0" i="0" u="none" dirty="0" smtClean="0"/>
            <a:t>T1 Encontrar un diseñador de imagen en el MIPRO</a:t>
          </a:r>
          <a:endParaRPr lang="es-EC" dirty="0"/>
        </a:p>
      </dgm:t>
    </dgm:pt>
    <dgm:pt modelId="{7F07706F-2FBB-480D-BB2C-DD2B6995E0D3}" type="parTrans" cxnId="{71F11A8C-E67E-44E7-B7B4-B7BC95C5E5D4}">
      <dgm:prSet/>
      <dgm:spPr/>
      <dgm:t>
        <a:bodyPr/>
        <a:lstStyle/>
        <a:p>
          <a:endParaRPr lang="es-EC"/>
        </a:p>
      </dgm:t>
    </dgm:pt>
    <dgm:pt modelId="{AF287C93-0DC7-408C-B044-6264E73640C0}" type="sibTrans" cxnId="{71F11A8C-E67E-44E7-B7B4-B7BC95C5E5D4}">
      <dgm:prSet/>
      <dgm:spPr/>
      <dgm:t>
        <a:bodyPr/>
        <a:lstStyle/>
        <a:p>
          <a:endParaRPr lang="es-EC"/>
        </a:p>
      </dgm:t>
    </dgm:pt>
    <dgm:pt modelId="{58BED5D8-C297-4E3D-97C4-FEF3C7B137D3}">
      <dgm:prSet/>
      <dgm:spPr/>
      <dgm:t>
        <a:bodyPr/>
        <a:lstStyle/>
        <a:p>
          <a:pPr rtl="0"/>
          <a:r>
            <a:rPr lang="es-EC" b="0" i="0" u="none" dirty="0" smtClean="0"/>
            <a:t>T2 Crear etiqueta</a:t>
          </a:r>
          <a:endParaRPr lang="es-EC" b="0" i="0" u="none" dirty="0"/>
        </a:p>
      </dgm:t>
    </dgm:pt>
    <dgm:pt modelId="{53899D4F-2F92-45A5-A51B-EBD1D959EB47}" type="parTrans" cxnId="{839D7C01-6761-471C-9010-E7B8C145EC32}">
      <dgm:prSet/>
      <dgm:spPr/>
      <dgm:t>
        <a:bodyPr/>
        <a:lstStyle/>
        <a:p>
          <a:endParaRPr lang="es-EC"/>
        </a:p>
      </dgm:t>
    </dgm:pt>
    <dgm:pt modelId="{E77D9789-FC4A-4A8B-8B34-38226A47695E}" type="sibTrans" cxnId="{839D7C01-6761-471C-9010-E7B8C145EC32}">
      <dgm:prSet/>
      <dgm:spPr/>
      <dgm:t>
        <a:bodyPr/>
        <a:lstStyle/>
        <a:p>
          <a:endParaRPr lang="es-EC"/>
        </a:p>
      </dgm:t>
    </dgm:pt>
    <dgm:pt modelId="{88FD94CE-3CF5-4415-A243-E8A564E5F07F}">
      <dgm:prSet/>
      <dgm:spPr/>
      <dgm:t>
        <a:bodyPr/>
        <a:lstStyle/>
        <a:p>
          <a:pPr rtl="0"/>
          <a:r>
            <a:rPr lang="es-EC" b="0" i="0" u="none" dirty="0" smtClean="0"/>
            <a:t>T2.1 Crear un personaje </a:t>
          </a:r>
          <a:endParaRPr lang="es-EC" b="0" i="0" u="none" dirty="0"/>
        </a:p>
      </dgm:t>
    </dgm:pt>
    <dgm:pt modelId="{D376C087-73B5-4CBB-8128-B4AAEE9942D5}" type="parTrans" cxnId="{992CABC0-9CAA-4D8E-BBD9-6B5F13BB27BA}">
      <dgm:prSet/>
      <dgm:spPr/>
      <dgm:t>
        <a:bodyPr/>
        <a:lstStyle/>
        <a:p>
          <a:endParaRPr lang="es-EC"/>
        </a:p>
      </dgm:t>
    </dgm:pt>
    <dgm:pt modelId="{B0AB7298-D304-4EE4-988C-409BB5543AA9}" type="sibTrans" cxnId="{992CABC0-9CAA-4D8E-BBD9-6B5F13BB27BA}">
      <dgm:prSet/>
      <dgm:spPr/>
      <dgm:t>
        <a:bodyPr/>
        <a:lstStyle/>
        <a:p>
          <a:endParaRPr lang="es-EC"/>
        </a:p>
      </dgm:t>
    </dgm:pt>
    <dgm:pt modelId="{2CA8FB30-B2BB-42F3-8F2E-D994DE8DBC82}">
      <dgm:prSet/>
      <dgm:spPr/>
      <dgm:t>
        <a:bodyPr/>
        <a:lstStyle/>
        <a:p>
          <a:pPr rtl="0"/>
          <a:r>
            <a:rPr lang="es-EC" b="0" i="0" u="none" dirty="0" smtClean="0"/>
            <a:t>T2 Papeleo necesario </a:t>
          </a:r>
          <a:endParaRPr lang="es-EC" b="0" i="0" u="none" dirty="0"/>
        </a:p>
      </dgm:t>
    </dgm:pt>
    <dgm:pt modelId="{85F46878-AD28-4B47-87B8-6AEFCB75858E}" type="parTrans" cxnId="{1DA12037-8CB5-4F36-9589-902DF1986CA5}">
      <dgm:prSet/>
      <dgm:spPr/>
      <dgm:t>
        <a:bodyPr/>
        <a:lstStyle/>
        <a:p>
          <a:endParaRPr lang="es-EC"/>
        </a:p>
      </dgm:t>
    </dgm:pt>
    <dgm:pt modelId="{101DAB12-6E46-4E01-9531-8B934661B01E}" type="sibTrans" cxnId="{1DA12037-8CB5-4F36-9589-902DF1986CA5}">
      <dgm:prSet/>
      <dgm:spPr/>
      <dgm:t>
        <a:bodyPr/>
        <a:lstStyle/>
        <a:p>
          <a:endParaRPr lang="es-EC"/>
        </a:p>
      </dgm:t>
    </dgm:pt>
    <dgm:pt modelId="{E0403ADE-B936-4FEC-8390-F054B2256E6A}">
      <dgm:prSet/>
      <dgm:spPr/>
      <dgm:t>
        <a:bodyPr/>
        <a:lstStyle/>
        <a:p>
          <a:pPr rtl="0"/>
          <a:r>
            <a:rPr lang="es-EC" b="0" i="0" u="none" dirty="0" smtClean="0"/>
            <a:t>T3 Crear un nuevo diseño de three pack y  creación four pack </a:t>
          </a:r>
          <a:endParaRPr lang="es-EC" b="0" i="0" u="none" dirty="0"/>
        </a:p>
      </dgm:t>
    </dgm:pt>
    <dgm:pt modelId="{41893E4F-A896-4723-8381-A92D55298716}" type="parTrans" cxnId="{ACC28235-55B6-4C4B-BFBC-CCE1C0000B26}">
      <dgm:prSet/>
      <dgm:spPr/>
      <dgm:t>
        <a:bodyPr/>
        <a:lstStyle/>
        <a:p>
          <a:endParaRPr lang="es-EC"/>
        </a:p>
      </dgm:t>
    </dgm:pt>
    <dgm:pt modelId="{C520FEA5-06DE-466C-A2CA-C71CB8E7962E}" type="sibTrans" cxnId="{ACC28235-55B6-4C4B-BFBC-CCE1C0000B26}">
      <dgm:prSet/>
      <dgm:spPr/>
      <dgm:t>
        <a:bodyPr/>
        <a:lstStyle/>
        <a:p>
          <a:endParaRPr lang="es-EC"/>
        </a:p>
      </dgm:t>
    </dgm:pt>
    <dgm:pt modelId="{E0488D2D-1796-4435-9EF3-CBCEBC70AEC8}">
      <dgm:prSet/>
      <dgm:spPr/>
      <dgm:t>
        <a:bodyPr/>
        <a:lstStyle/>
        <a:p>
          <a:pPr rtl="0"/>
          <a:r>
            <a:rPr lang="es-EC" b="0" i="0" u="none" dirty="0" smtClean="0"/>
            <a:t>T4 Hacer un hablador de cinco o cuatro lados y folletos de la nueva cerveza.</a:t>
          </a:r>
          <a:endParaRPr lang="es-EC" b="0" i="0" u="none" dirty="0"/>
        </a:p>
      </dgm:t>
    </dgm:pt>
    <dgm:pt modelId="{EA1357D8-B3FB-4061-A4FB-3EB2BFEE5EE8}" type="parTrans" cxnId="{E65021DB-6346-480F-9C94-BAB462A595BE}">
      <dgm:prSet/>
      <dgm:spPr/>
      <dgm:t>
        <a:bodyPr/>
        <a:lstStyle/>
        <a:p>
          <a:endParaRPr lang="es-EC"/>
        </a:p>
      </dgm:t>
    </dgm:pt>
    <dgm:pt modelId="{E9A36669-BF9C-47C6-9062-FADAE8663A18}" type="sibTrans" cxnId="{E65021DB-6346-480F-9C94-BAB462A595BE}">
      <dgm:prSet/>
      <dgm:spPr/>
      <dgm:t>
        <a:bodyPr/>
        <a:lstStyle/>
        <a:p>
          <a:endParaRPr lang="es-EC"/>
        </a:p>
      </dgm:t>
    </dgm:pt>
    <dgm:pt modelId="{E571A1D0-A565-4453-B4BA-A2839CF9C841}" type="pres">
      <dgm:prSet presAssocID="{626EF492-6586-485D-B6CB-5129F712163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C2934C33-0C13-4110-A211-8FA16DAEDBA5}" type="pres">
      <dgm:prSet presAssocID="{6A8378B0-DB90-4BE5-92C3-AA40689AF378}" presName="linNode" presStyleCnt="0"/>
      <dgm:spPr/>
    </dgm:pt>
    <dgm:pt modelId="{84E03642-8699-41E9-9CD8-D4DBBFA0C50B}" type="pres">
      <dgm:prSet presAssocID="{6A8378B0-DB90-4BE5-92C3-AA40689AF378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CF42BE7-CD83-492D-A2BF-9D50947800D5}" type="pres">
      <dgm:prSet presAssocID="{6A8378B0-DB90-4BE5-92C3-AA40689AF378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D16E769-5068-4F77-8767-E0B171FBF721}" type="pres">
      <dgm:prSet presAssocID="{AFED6B88-70B9-45AF-B4DC-D9C5B6F3CCFB}" presName="spacing" presStyleCnt="0"/>
      <dgm:spPr/>
    </dgm:pt>
    <dgm:pt modelId="{8A20A03C-0EBE-4A4E-92E6-FE8A029FE086}" type="pres">
      <dgm:prSet presAssocID="{7E453A3E-A9FF-4D47-83BC-3BACAAF3448A}" presName="linNode" presStyleCnt="0"/>
      <dgm:spPr/>
    </dgm:pt>
    <dgm:pt modelId="{D17F30B0-650A-40D3-A41E-A6AC6D90097D}" type="pres">
      <dgm:prSet presAssocID="{7E453A3E-A9FF-4D47-83BC-3BACAAF3448A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3FAADC6-7329-4CC7-9208-176B1BD848AE}" type="pres">
      <dgm:prSet presAssocID="{7E453A3E-A9FF-4D47-83BC-3BACAAF3448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71F11A8C-E67E-44E7-B7B4-B7BC95C5E5D4}" srcId="{7E453A3E-A9FF-4D47-83BC-3BACAAF3448A}" destId="{D1926052-FFC6-4D79-B21E-D146564A5BFC}" srcOrd="0" destOrd="0" parTransId="{7F07706F-2FBB-480D-BB2C-DD2B6995E0D3}" sibTransId="{AF287C93-0DC7-408C-B044-6264E73640C0}"/>
    <dgm:cxn modelId="{B113F882-5427-4686-BAE5-06A08AA5D7D3}" type="presOf" srcId="{6A8378B0-DB90-4BE5-92C3-AA40689AF378}" destId="{84E03642-8699-41E9-9CD8-D4DBBFA0C50B}" srcOrd="0" destOrd="0" presId="urn:microsoft.com/office/officeart/2005/8/layout/vList6"/>
    <dgm:cxn modelId="{AE2986AC-27C6-442F-B036-B9A5697DAD80}" type="presOf" srcId="{88FD94CE-3CF5-4415-A243-E8A564E5F07F}" destId="{5CF42BE7-CD83-492D-A2BF-9D50947800D5}" srcOrd="0" destOrd="2" presId="urn:microsoft.com/office/officeart/2005/8/layout/vList6"/>
    <dgm:cxn modelId="{1DA12037-8CB5-4F36-9589-902DF1986CA5}" srcId="{7E453A3E-A9FF-4D47-83BC-3BACAAF3448A}" destId="{2CA8FB30-B2BB-42F3-8F2E-D994DE8DBC82}" srcOrd="1" destOrd="0" parTransId="{85F46878-AD28-4B47-87B8-6AEFCB75858E}" sibTransId="{101DAB12-6E46-4E01-9531-8B934661B01E}"/>
    <dgm:cxn modelId="{2810C3F6-95AE-466C-A3BD-F80D3898A098}" srcId="{6A8378B0-DB90-4BE5-92C3-AA40689AF378}" destId="{EBC89968-9A4B-4846-9CBC-8623BE527D40}" srcOrd="0" destOrd="0" parTransId="{D67702DA-8AF7-4809-9670-F21FC3BC1E76}" sibTransId="{83CC7084-2E06-4A36-AF69-62A2D1F330EA}"/>
    <dgm:cxn modelId="{ACC28235-55B6-4C4B-BFBC-CCE1C0000B26}" srcId="{7E453A3E-A9FF-4D47-83BC-3BACAAF3448A}" destId="{E0403ADE-B936-4FEC-8390-F054B2256E6A}" srcOrd="2" destOrd="0" parTransId="{41893E4F-A896-4723-8381-A92D55298716}" sibTransId="{C520FEA5-06DE-466C-A2CA-C71CB8E7962E}"/>
    <dgm:cxn modelId="{B9278E4B-1052-4AC8-9C81-8DB6A4FCA1C4}" type="presOf" srcId="{D1926052-FFC6-4D79-B21E-D146564A5BFC}" destId="{33FAADC6-7329-4CC7-9208-176B1BD848AE}" srcOrd="0" destOrd="0" presId="urn:microsoft.com/office/officeart/2005/8/layout/vList6"/>
    <dgm:cxn modelId="{839D7C01-6761-471C-9010-E7B8C145EC32}" srcId="{6A8378B0-DB90-4BE5-92C3-AA40689AF378}" destId="{58BED5D8-C297-4E3D-97C4-FEF3C7B137D3}" srcOrd="1" destOrd="0" parTransId="{53899D4F-2F92-45A5-A51B-EBD1D959EB47}" sibTransId="{E77D9789-FC4A-4A8B-8B34-38226A47695E}"/>
    <dgm:cxn modelId="{12E0087B-3373-43A1-BF2D-85A5287F5B56}" type="presOf" srcId="{EBC89968-9A4B-4846-9CBC-8623BE527D40}" destId="{5CF42BE7-CD83-492D-A2BF-9D50947800D5}" srcOrd="0" destOrd="0" presId="urn:microsoft.com/office/officeart/2005/8/layout/vList6"/>
    <dgm:cxn modelId="{E65021DB-6346-480F-9C94-BAB462A595BE}" srcId="{7E453A3E-A9FF-4D47-83BC-3BACAAF3448A}" destId="{E0488D2D-1796-4435-9EF3-CBCEBC70AEC8}" srcOrd="3" destOrd="0" parTransId="{EA1357D8-B3FB-4061-A4FB-3EB2BFEE5EE8}" sibTransId="{E9A36669-BF9C-47C6-9062-FADAE8663A18}"/>
    <dgm:cxn modelId="{35FA79B7-287A-462B-B4A4-46B26891853A}" type="presOf" srcId="{2CA8FB30-B2BB-42F3-8F2E-D994DE8DBC82}" destId="{33FAADC6-7329-4CC7-9208-176B1BD848AE}" srcOrd="0" destOrd="1" presId="urn:microsoft.com/office/officeart/2005/8/layout/vList6"/>
    <dgm:cxn modelId="{0A07A1D7-FA94-4681-8092-A0DE4369F934}" type="presOf" srcId="{626EF492-6586-485D-B6CB-5129F712163C}" destId="{E571A1D0-A565-4453-B4BA-A2839CF9C841}" srcOrd="0" destOrd="0" presId="urn:microsoft.com/office/officeart/2005/8/layout/vList6"/>
    <dgm:cxn modelId="{7CA92720-677F-48AA-A658-116CCE3D9493}" type="presOf" srcId="{E0488D2D-1796-4435-9EF3-CBCEBC70AEC8}" destId="{33FAADC6-7329-4CC7-9208-176B1BD848AE}" srcOrd="0" destOrd="3" presId="urn:microsoft.com/office/officeart/2005/8/layout/vList6"/>
    <dgm:cxn modelId="{992CABC0-9CAA-4D8E-BBD9-6B5F13BB27BA}" srcId="{6A8378B0-DB90-4BE5-92C3-AA40689AF378}" destId="{88FD94CE-3CF5-4415-A243-E8A564E5F07F}" srcOrd="2" destOrd="0" parTransId="{D376C087-73B5-4CBB-8128-B4AAEE9942D5}" sibTransId="{B0AB7298-D304-4EE4-988C-409BB5543AA9}"/>
    <dgm:cxn modelId="{0EE5C35E-119C-4A15-AD73-2A936F1A0203}" type="presOf" srcId="{58BED5D8-C297-4E3D-97C4-FEF3C7B137D3}" destId="{5CF42BE7-CD83-492D-A2BF-9D50947800D5}" srcOrd="0" destOrd="1" presId="urn:microsoft.com/office/officeart/2005/8/layout/vList6"/>
    <dgm:cxn modelId="{5ABB5747-A411-4451-9302-83702C1C817D}" type="presOf" srcId="{7E453A3E-A9FF-4D47-83BC-3BACAAF3448A}" destId="{D17F30B0-650A-40D3-A41E-A6AC6D90097D}" srcOrd="0" destOrd="0" presId="urn:microsoft.com/office/officeart/2005/8/layout/vList6"/>
    <dgm:cxn modelId="{F967E103-A9BC-4210-AFCF-6AA8983970EE}" type="presOf" srcId="{E0403ADE-B936-4FEC-8390-F054B2256E6A}" destId="{33FAADC6-7329-4CC7-9208-176B1BD848AE}" srcOrd="0" destOrd="2" presId="urn:microsoft.com/office/officeart/2005/8/layout/vList6"/>
    <dgm:cxn modelId="{F726FC99-6B6E-4705-BBB3-60F2E056FA07}" srcId="{626EF492-6586-485D-B6CB-5129F712163C}" destId="{7E453A3E-A9FF-4D47-83BC-3BACAAF3448A}" srcOrd="1" destOrd="0" parTransId="{00F624FB-0346-4882-BD4D-4F9CA14F003C}" sibTransId="{A6706BCC-A5B5-42BD-B94D-5367F15A6343}"/>
    <dgm:cxn modelId="{F23A5ED3-6982-449D-AF60-652CB317E664}" srcId="{626EF492-6586-485D-B6CB-5129F712163C}" destId="{6A8378B0-DB90-4BE5-92C3-AA40689AF378}" srcOrd="0" destOrd="0" parTransId="{6EC22054-DE78-48D2-B9D9-B04D888159D9}" sibTransId="{AFED6B88-70B9-45AF-B4DC-D9C5B6F3CCFB}"/>
    <dgm:cxn modelId="{8F1A80BE-771A-46C6-90F2-DAB37BCB26A5}" type="presParOf" srcId="{E571A1D0-A565-4453-B4BA-A2839CF9C841}" destId="{C2934C33-0C13-4110-A211-8FA16DAEDBA5}" srcOrd="0" destOrd="0" presId="urn:microsoft.com/office/officeart/2005/8/layout/vList6"/>
    <dgm:cxn modelId="{5A3A8F61-1D6D-499D-8411-125712AA4F90}" type="presParOf" srcId="{C2934C33-0C13-4110-A211-8FA16DAEDBA5}" destId="{84E03642-8699-41E9-9CD8-D4DBBFA0C50B}" srcOrd="0" destOrd="0" presId="urn:microsoft.com/office/officeart/2005/8/layout/vList6"/>
    <dgm:cxn modelId="{80B56AC9-4EF8-4463-91B1-1DE96760C504}" type="presParOf" srcId="{C2934C33-0C13-4110-A211-8FA16DAEDBA5}" destId="{5CF42BE7-CD83-492D-A2BF-9D50947800D5}" srcOrd="1" destOrd="0" presId="urn:microsoft.com/office/officeart/2005/8/layout/vList6"/>
    <dgm:cxn modelId="{08D5053E-753F-4CE7-9665-35CE06CCBBE1}" type="presParOf" srcId="{E571A1D0-A565-4453-B4BA-A2839CF9C841}" destId="{FD16E769-5068-4F77-8767-E0B171FBF721}" srcOrd="1" destOrd="0" presId="urn:microsoft.com/office/officeart/2005/8/layout/vList6"/>
    <dgm:cxn modelId="{5F0FB68C-E0D2-40FB-B6A3-3803805E29D4}" type="presParOf" srcId="{E571A1D0-A565-4453-B4BA-A2839CF9C841}" destId="{8A20A03C-0EBE-4A4E-92E6-FE8A029FE086}" srcOrd="2" destOrd="0" presId="urn:microsoft.com/office/officeart/2005/8/layout/vList6"/>
    <dgm:cxn modelId="{86F87873-8787-44D9-B530-DDDDB0F3B21E}" type="presParOf" srcId="{8A20A03C-0EBE-4A4E-92E6-FE8A029FE086}" destId="{D17F30B0-650A-40D3-A41E-A6AC6D90097D}" srcOrd="0" destOrd="0" presId="urn:microsoft.com/office/officeart/2005/8/layout/vList6"/>
    <dgm:cxn modelId="{8785AE64-D8DF-4244-82F4-AC48B39B3F6C}" type="presParOf" srcId="{8A20A03C-0EBE-4A4E-92E6-FE8A029FE086}" destId="{33FAADC6-7329-4CC7-9208-176B1BD848A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77CAAE5-4E36-4DC6-9C81-91C2A23BA0D2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CC21E73D-7A96-48B1-BC75-5D05D3DA4F89}">
      <dgm:prSet phldrT="[Texto]"/>
      <dgm:spPr/>
      <dgm:t>
        <a:bodyPr/>
        <a:lstStyle/>
        <a:p>
          <a:r>
            <a:rPr lang="es-EC" u="none" strike="noStrike" dirty="0" smtClean="0">
              <a:effectLst/>
            </a:rPr>
            <a:t>E1 Dar importancia a los diferentes personajes de Ballesta</a:t>
          </a:r>
          <a:endParaRPr lang="es-EC" dirty="0"/>
        </a:p>
      </dgm:t>
    </dgm:pt>
    <dgm:pt modelId="{09651604-5023-499B-AA81-16FC231FE931}" type="parTrans" cxnId="{B58A6591-B6FE-4051-96D1-A1D2F98E4114}">
      <dgm:prSet/>
      <dgm:spPr/>
      <dgm:t>
        <a:bodyPr/>
        <a:lstStyle/>
        <a:p>
          <a:endParaRPr lang="es-EC"/>
        </a:p>
      </dgm:t>
    </dgm:pt>
    <dgm:pt modelId="{2B308BA9-4B11-4774-BF1D-87AA348AA614}" type="sibTrans" cxnId="{B58A6591-B6FE-4051-96D1-A1D2F98E4114}">
      <dgm:prSet/>
      <dgm:spPr/>
      <dgm:t>
        <a:bodyPr/>
        <a:lstStyle/>
        <a:p>
          <a:endParaRPr lang="es-EC"/>
        </a:p>
      </dgm:t>
    </dgm:pt>
    <dgm:pt modelId="{1DAB81CF-C610-4EDF-82C8-0D69EA268A79}">
      <dgm:prSet phldrT="[Texto]"/>
      <dgm:spPr/>
      <dgm:t>
        <a:bodyPr/>
        <a:lstStyle/>
        <a:p>
          <a:pPr rtl="0"/>
          <a:r>
            <a:rPr lang="es-EC" b="0" i="0" u="none" dirty="0" smtClean="0"/>
            <a:t>T1 Crear un diseño con los personajes </a:t>
          </a:r>
          <a:endParaRPr lang="es-EC" dirty="0"/>
        </a:p>
      </dgm:t>
    </dgm:pt>
    <dgm:pt modelId="{604E4EEC-A38F-4B17-AED4-D7E72AC9BE6F}" type="parTrans" cxnId="{0AD14E0E-915F-485E-B36C-009FAE56BFFD}">
      <dgm:prSet/>
      <dgm:spPr/>
      <dgm:t>
        <a:bodyPr/>
        <a:lstStyle/>
        <a:p>
          <a:endParaRPr lang="es-EC"/>
        </a:p>
      </dgm:t>
    </dgm:pt>
    <dgm:pt modelId="{CB473C40-3122-4664-BA5B-5F4A3D1AC3EB}" type="sibTrans" cxnId="{0AD14E0E-915F-485E-B36C-009FAE56BFFD}">
      <dgm:prSet/>
      <dgm:spPr/>
      <dgm:t>
        <a:bodyPr/>
        <a:lstStyle/>
        <a:p>
          <a:endParaRPr lang="es-EC"/>
        </a:p>
      </dgm:t>
    </dgm:pt>
    <dgm:pt modelId="{C703F555-6DBC-4AE6-A53E-955617FA3C9B}">
      <dgm:prSet phldrT="[Texto]"/>
      <dgm:spPr/>
      <dgm:t>
        <a:bodyPr/>
        <a:lstStyle/>
        <a:p>
          <a:r>
            <a:rPr lang="es-EC" u="none" strike="noStrike" dirty="0" smtClean="0">
              <a:effectLst/>
            </a:rPr>
            <a:t>E2 Crear campaña para Dark Chocolate</a:t>
          </a:r>
          <a:endParaRPr lang="es-EC" dirty="0"/>
        </a:p>
      </dgm:t>
    </dgm:pt>
    <dgm:pt modelId="{84CABB8D-ADCC-49E3-9656-37BAA8E43B44}" type="parTrans" cxnId="{976541C3-B707-4A15-8F67-994549CD7EBE}">
      <dgm:prSet/>
      <dgm:spPr/>
      <dgm:t>
        <a:bodyPr/>
        <a:lstStyle/>
        <a:p>
          <a:endParaRPr lang="es-EC"/>
        </a:p>
      </dgm:t>
    </dgm:pt>
    <dgm:pt modelId="{A25F0038-9980-46AC-A20E-7DF6107A01DA}" type="sibTrans" cxnId="{976541C3-B707-4A15-8F67-994549CD7EBE}">
      <dgm:prSet/>
      <dgm:spPr/>
      <dgm:t>
        <a:bodyPr/>
        <a:lstStyle/>
        <a:p>
          <a:endParaRPr lang="es-EC"/>
        </a:p>
      </dgm:t>
    </dgm:pt>
    <dgm:pt modelId="{5737BAC2-C279-4797-87CD-215E1382B908}">
      <dgm:prSet phldrT="[Texto]"/>
      <dgm:spPr/>
      <dgm:t>
        <a:bodyPr/>
        <a:lstStyle/>
        <a:p>
          <a:pPr rtl="0"/>
          <a:r>
            <a:rPr lang="es-EC" b="0" i="0" u="none" dirty="0" smtClean="0"/>
            <a:t>T1 Crear el arte Dark Chocolate en ilustrador</a:t>
          </a:r>
          <a:endParaRPr lang="es-EC" dirty="0"/>
        </a:p>
      </dgm:t>
    </dgm:pt>
    <dgm:pt modelId="{9061D40A-420B-4567-90BE-BF4741FBDA1E}" type="parTrans" cxnId="{2264D7B1-7974-4B40-8F42-ED6B92E2106D}">
      <dgm:prSet/>
      <dgm:spPr/>
      <dgm:t>
        <a:bodyPr/>
        <a:lstStyle/>
        <a:p>
          <a:endParaRPr lang="es-EC"/>
        </a:p>
      </dgm:t>
    </dgm:pt>
    <dgm:pt modelId="{B9400AFC-8DC3-4E93-8445-9E6B3B0B0455}" type="sibTrans" cxnId="{2264D7B1-7974-4B40-8F42-ED6B92E2106D}">
      <dgm:prSet/>
      <dgm:spPr/>
      <dgm:t>
        <a:bodyPr/>
        <a:lstStyle/>
        <a:p>
          <a:endParaRPr lang="es-EC"/>
        </a:p>
      </dgm:t>
    </dgm:pt>
    <dgm:pt modelId="{C861EBD6-FBE0-440A-9A78-4F7714C8CCFB}">
      <dgm:prSet phldrT="[Texto]"/>
      <dgm:spPr/>
      <dgm:t>
        <a:bodyPr/>
        <a:lstStyle/>
        <a:p>
          <a:r>
            <a:rPr lang="es-EC" u="none" strike="noStrike" dirty="0" smtClean="0">
              <a:effectLst/>
            </a:rPr>
            <a:t>E3 Aliarse con emprendedores</a:t>
          </a:r>
          <a:endParaRPr lang="es-EC" dirty="0"/>
        </a:p>
      </dgm:t>
    </dgm:pt>
    <dgm:pt modelId="{42CABD03-7885-4189-A539-D48C05E37BF9}" type="parTrans" cxnId="{7EBD4F5F-37A0-4643-8684-BAF0C4D8DE6A}">
      <dgm:prSet/>
      <dgm:spPr/>
      <dgm:t>
        <a:bodyPr/>
        <a:lstStyle/>
        <a:p>
          <a:endParaRPr lang="es-EC"/>
        </a:p>
      </dgm:t>
    </dgm:pt>
    <dgm:pt modelId="{BF1A539C-147D-4487-9A1F-AF3D2F95EF71}" type="sibTrans" cxnId="{7EBD4F5F-37A0-4643-8684-BAF0C4D8DE6A}">
      <dgm:prSet/>
      <dgm:spPr/>
      <dgm:t>
        <a:bodyPr/>
        <a:lstStyle/>
        <a:p>
          <a:endParaRPr lang="es-EC"/>
        </a:p>
      </dgm:t>
    </dgm:pt>
    <dgm:pt modelId="{5C3D684C-A8B6-4663-9789-005B8FC71C8E}">
      <dgm:prSet phldrT="[Texto]"/>
      <dgm:spPr/>
      <dgm:t>
        <a:bodyPr/>
        <a:lstStyle/>
        <a:p>
          <a:pPr rtl="0"/>
          <a:r>
            <a:rPr lang="es-EC" b="0" i="0" u="none" dirty="0" smtClean="0"/>
            <a:t>T1 Contacto con emprendedores</a:t>
          </a:r>
          <a:endParaRPr lang="es-EC" dirty="0"/>
        </a:p>
      </dgm:t>
    </dgm:pt>
    <dgm:pt modelId="{CC022412-B0DD-47E2-8057-D28F80794883}" type="parTrans" cxnId="{C65479E2-93FC-41F6-8A71-36ACE16F37F0}">
      <dgm:prSet/>
      <dgm:spPr/>
      <dgm:t>
        <a:bodyPr/>
        <a:lstStyle/>
        <a:p>
          <a:endParaRPr lang="es-EC"/>
        </a:p>
      </dgm:t>
    </dgm:pt>
    <dgm:pt modelId="{DA52D20D-7972-4EB7-BA01-E4E90BA4BD99}" type="sibTrans" cxnId="{C65479E2-93FC-41F6-8A71-36ACE16F37F0}">
      <dgm:prSet/>
      <dgm:spPr/>
      <dgm:t>
        <a:bodyPr/>
        <a:lstStyle/>
        <a:p>
          <a:endParaRPr lang="es-EC"/>
        </a:p>
      </dgm:t>
    </dgm:pt>
    <dgm:pt modelId="{97E96300-4C4D-495A-9137-4124BFA70EFE}">
      <dgm:prSet/>
      <dgm:spPr/>
      <dgm:t>
        <a:bodyPr/>
        <a:lstStyle/>
        <a:p>
          <a:pPr rtl="0"/>
          <a:r>
            <a:rPr lang="es-EC" b="0" i="0" u="none" dirty="0" smtClean="0"/>
            <a:t>T2 Aceptación de personajes para transformarlos</a:t>
          </a:r>
          <a:endParaRPr lang="es-EC" b="0" i="0" u="none" dirty="0"/>
        </a:p>
      </dgm:t>
    </dgm:pt>
    <dgm:pt modelId="{C9ACE0C6-B620-4EC6-B0DA-B40228CC6081}" type="parTrans" cxnId="{88939D76-8F57-4567-A1AF-95E350FF2FD5}">
      <dgm:prSet/>
      <dgm:spPr/>
      <dgm:t>
        <a:bodyPr/>
        <a:lstStyle/>
        <a:p>
          <a:endParaRPr lang="es-EC"/>
        </a:p>
      </dgm:t>
    </dgm:pt>
    <dgm:pt modelId="{862804EA-BA8D-44A5-99F4-8367CB11785C}" type="sibTrans" cxnId="{88939D76-8F57-4567-A1AF-95E350FF2FD5}">
      <dgm:prSet/>
      <dgm:spPr/>
      <dgm:t>
        <a:bodyPr/>
        <a:lstStyle/>
        <a:p>
          <a:endParaRPr lang="es-EC"/>
        </a:p>
      </dgm:t>
    </dgm:pt>
    <dgm:pt modelId="{E0384294-1EAF-4BAC-A856-72DAD7E590C7}">
      <dgm:prSet/>
      <dgm:spPr/>
      <dgm:t>
        <a:bodyPr/>
        <a:lstStyle/>
        <a:p>
          <a:pPr rtl="0"/>
          <a:r>
            <a:rPr lang="es-EC" b="0" i="0" u="none" dirty="0" smtClean="0"/>
            <a:t>T2 Aceptación del arte</a:t>
          </a:r>
          <a:endParaRPr lang="es-EC" b="0" i="0" u="none" dirty="0"/>
        </a:p>
      </dgm:t>
    </dgm:pt>
    <dgm:pt modelId="{4D782236-2C6F-4AC6-AB73-D8D96D8FBDEB}" type="parTrans" cxnId="{81C9E8EA-0A75-4958-BD74-43C50EAAC983}">
      <dgm:prSet/>
      <dgm:spPr/>
      <dgm:t>
        <a:bodyPr/>
        <a:lstStyle/>
        <a:p>
          <a:endParaRPr lang="es-EC"/>
        </a:p>
      </dgm:t>
    </dgm:pt>
    <dgm:pt modelId="{6EADEE03-523A-4113-AB02-0010A63F5551}" type="sibTrans" cxnId="{81C9E8EA-0A75-4958-BD74-43C50EAAC983}">
      <dgm:prSet/>
      <dgm:spPr/>
      <dgm:t>
        <a:bodyPr/>
        <a:lstStyle/>
        <a:p>
          <a:endParaRPr lang="es-EC"/>
        </a:p>
      </dgm:t>
    </dgm:pt>
    <dgm:pt modelId="{F073717A-6C3A-4101-BB83-13E25DE2C0AA}">
      <dgm:prSet/>
      <dgm:spPr/>
      <dgm:t>
        <a:bodyPr/>
        <a:lstStyle/>
        <a:p>
          <a:pPr rtl="0"/>
          <a:r>
            <a:rPr lang="es-EC" b="0" i="0" u="none" dirty="0" smtClean="0"/>
            <a:t>T3 Inversión para que llegue a más personas</a:t>
          </a:r>
          <a:endParaRPr lang="es-EC" b="0" i="0" u="none" dirty="0"/>
        </a:p>
      </dgm:t>
    </dgm:pt>
    <dgm:pt modelId="{F0882011-8E85-4433-B8BA-7D087E13C077}" type="parTrans" cxnId="{B1883AAA-053A-4B81-A828-FDFE0A32B09D}">
      <dgm:prSet/>
      <dgm:spPr/>
      <dgm:t>
        <a:bodyPr/>
        <a:lstStyle/>
        <a:p>
          <a:endParaRPr lang="es-EC"/>
        </a:p>
      </dgm:t>
    </dgm:pt>
    <dgm:pt modelId="{24BA6431-06B5-46D7-B95D-0D5D0B0923CB}" type="sibTrans" cxnId="{B1883AAA-053A-4B81-A828-FDFE0A32B09D}">
      <dgm:prSet/>
      <dgm:spPr/>
      <dgm:t>
        <a:bodyPr/>
        <a:lstStyle/>
        <a:p>
          <a:endParaRPr lang="es-EC"/>
        </a:p>
      </dgm:t>
    </dgm:pt>
    <dgm:pt modelId="{AC0ABBB6-4EE4-47C5-B19A-A532FD048391}">
      <dgm:prSet/>
      <dgm:spPr/>
      <dgm:t>
        <a:bodyPr/>
        <a:lstStyle/>
        <a:p>
          <a:pPr rtl="0"/>
          <a:r>
            <a:rPr lang="es-EC" b="0" i="0" u="none" dirty="0" smtClean="0"/>
            <a:t>T4 Realizar borradores de publicaciones de expectativa de la nueva cerveza</a:t>
          </a:r>
          <a:endParaRPr lang="es-EC" b="0" i="0" u="none" dirty="0"/>
        </a:p>
      </dgm:t>
    </dgm:pt>
    <dgm:pt modelId="{EDFA55BA-0C8F-4016-8632-AB659FF5C87A}" type="parTrans" cxnId="{7AB3209E-D2AF-4F19-A586-2B03A2A2E909}">
      <dgm:prSet/>
      <dgm:spPr/>
      <dgm:t>
        <a:bodyPr/>
        <a:lstStyle/>
        <a:p>
          <a:endParaRPr lang="es-EC"/>
        </a:p>
      </dgm:t>
    </dgm:pt>
    <dgm:pt modelId="{38757911-2600-4EFF-8326-D974701BC5D1}" type="sibTrans" cxnId="{7AB3209E-D2AF-4F19-A586-2B03A2A2E909}">
      <dgm:prSet/>
      <dgm:spPr/>
      <dgm:t>
        <a:bodyPr/>
        <a:lstStyle/>
        <a:p>
          <a:endParaRPr lang="es-EC"/>
        </a:p>
      </dgm:t>
    </dgm:pt>
    <dgm:pt modelId="{B5D462D8-7993-4A52-B4A4-2B5EF7A136B6}">
      <dgm:prSet/>
      <dgm:spPr/>
      <dgm:t>
        <a:bodyPr/>
        <a:lstStyle/>
        <a:p>
          <a:pPr rtl="0"/>
          <a:r>
            <a:rPr lang="es-EC" b="0" i="0" u="none" dirty="0" smtClean="0"/>
            <a:t>T5 Aceptación y publicación de diseños</a:t>
          </a:r>
          <a:endParaRPr lang="es-EC" b="0" i="0" u="none" dirty="0"/>
        </a:p>
      </dgm:t>
    </dgm:pt>
    <dgm:pt modelId="{D2281CC8-0BF2-432C-A99C-5E03590393B8}" type="parTrans" cxnId="{D73A2DA0-2C24-4FF8-A2AE-792D37DA53F5}">
      <dgm:prSet/>
      <dgm:spPr/>
      <dgm:t>
        <a:bodyPr/>
        <a:lstStyle/>
        <a:p>
          <a:endParaRPr lang="es-EC"/>
        </a:p>
      </dgm:t>
    </dgm:pt>
    <dgm:pt modelId="{760B2C95-0736-4051-84A8-0CA3AEDD2AB2}" type="sibTrans" cxnId="{D73A2DA0-2C24-4FF8-A2AE-792D37DA53F5}">
      <dgm:prSet/>
      <dgm:spPr/>
      <dgm:t>
        <a:bodyPr/>
        <a:lstStyle/>
        <a:p>
          <a:endParaRPr lang="es-EC"/>
        </a:p>
      </dgm:t>
    </dgm:pt>
    <dgm:pt modelId="{9E90CED3-304A-4256-B829-E7D9C6DF9065}">
      <dgm:prSet/>
      <dgm:spPr/>
      <dgm:t>
        <a:bodyPr/>
        <a:lstStyle/>
        <a:p>
          <a:pPr rtl="0"/>
          <a:r>
            <a:rPr lang="es-EC" b="0" i="0" u="none" dirty="0" smtClean="0"/>
            <a:t>T2 Formar premios</a:t>
          </a:r>
          <a:endParaRPr lang="es-EC" b="0" i="0" u="none" dirty="0"/>
        </a:p>
      </dgm:t>
    </dgm:pt>
    <dgm:pt modelId="{F9067DB0-6F12-4A2A-BF45-F21E77F7513C}" type="parTrans" cxnId="{F756EF1B-B28F-4E21-A61E-221956F31D97}">
      <dgm:prSet/>
      <dgm:spPr/>
      <dgm:t>
        <a:bodyPr/>
        <a:lstStyle/>
        <a:p>
          <a:endParaRPr lang="es-EC"/>
        </a:p>
      </dgm:t>
    </dgm:pt>
    <dgm:pt modelId="{829A138E-8A0A-48AD-876B-263C83886CBD}" type="sibTrans" cxnId="{F756EF1B-B28F-4E21-A61E-221956F31D97}">
      <dgm:prSet/>
      <dgm:spPr/>
      <dgm:t>
        <a:bodyPr/>
        <a:lstStyle/>
        <a:p>
          <a:endParaRPr lang="es-EC"/>
        </a:p>
      </dgm:t>
    </dgm:pt>
    <dgm:pt modelId="{3AD58037-8140-4853-8E76-AF5C2CA89D09}">
      <dgm:prSet/>
      <dgm:spPr/>
      <dgm:t>
        <a:bodyPr/>
        <a:lstStyle/>
        <a:p>
          <a:pPr rtl="0"/>
          <a:r>
            <a:rPr lang="es-EC" b="0" i="0" u="none" dirty="0" smtClean="0"/>
            <a:t>T3 Fechas de premios </a:t>
          </a:r>
          <a:endParaRPr lang="es-EC" b="0" i="0" u="none" dirty="0"/>
        </a:p>
      </dgm:t>
    </dgm:pt>
    <dgm:pt modelId="{349B7963-BF33-4F24-B416-6F2A43C4E37D}" type="parTrans" cxnId="{C5705CCB-7952-4A08-8039-536F15174E88}">
      <dgm:prSet/>
      <dgm:spPr/>
      <dgm:t>
        <a:bodyPr/>
        <a:lstStyle/>
        <a:p>
          <a:endParaRPr lang="es-EC"/>
        </a:p>
      </dgm:t>
    </dgm:pt>
    <dgm:pt modelId="{E39C898E-C73E-47EE-AFF7-BC386E9B2614}" type="sibTrans" cxnId="{C5705CCB-7952-4A08-8039-536F15174E88}">
      <dgm:prSet/>
      <dgm:spPr/>
      <dgm:t>
        <a:bodyPr/>
        <a:lstStyle/>
        <a:p>
          <a:endParaRPr lang="es-EC"/>
        </a:p>
      </dgm:t>
    </dgm:pt>
    <dgm:pt modelId="{F67B89E0-821D-4DB5-8F2B-09D65F4FD8BB}">
      <dgm:prSet/>
      <dgm:spPr/>
      <dgm:t>
        <a:bodyPr/>
        <a:lstStyle/>
        <a:p>
          <a:pPr rtl="0"/>
          <a:r>
            <a:rPr lang="es-EC" b="0" i="0" u="none" dirty="0" smtClean="0"/>
            <a:t>T4 Formar cajas mensuales con recetas</a:t>
          </a:r>
          <a:endParaRPr lang="es-EC" b="0" i="0" u="none" dirty="0"/>
        </a:p>
      </dgm:t>
    </dgm:pt>
    <dgm:pt modelId="{A6D772AE-14CC-4C6B-A989-A56439828C64}" type="parTrans" cxnId="{DAA4BEB4-F416-432A-AE76-8CF4426A7F0F}">
      <dgm:prSet/>
      <dgm:spPr/>
      <dgm:t>
        <a:bodyPr/>
        <a:lstStyle/>
        <a:p>
          <a:endParaRPr lang="es-EC"/>
        </a:p>
      </dgm:t>
    </dgm:pt>
    <dgm:pt modelId="{55567A4A-A050-4DD9-AD85-68FCDF7BC9E0}" type="sibTrans" cxnId="{DAA4BEB4-F416-432A-AE76-8CF4426A7F0F}">
      <dgm:prSet/>
      <dgm:spPr/>
      <dgm:t>
        <a:bodyPr/>
        <a:lstStyle/>
        <a:p>
          <a:endParaRPr lang="es-EC"/>
        </a:p>
      </dgm:t>
    </dgm:pt>
    <dgm:pt modelId="{C9D9B2F8-36D2-4BBB-B09C-F097A5310F89}">
      <dgm:prSet phldrT="[Texto]"/>
      <dgm:spPr/>
      <dgm:t>
        <a:bodyPr/>
        <a:lstStyle/>
        <a:p>
          <a:pPr rtl="0"/>
          <a:endParaRPr lang="es-EC" dirty="0"/>
        </a:p>
      </dgm:t>
    </dgm:pt>
    <dgm:pt modelId="{0C524251-FAB0-4A38-86B2-C83E8C0C5346}" type="parTrans" cxnId="{A236E5B9-9AF4-496F-9C95-E1E26F7B9A71}">
      <dgm:prSet/>
      <dgm:spPr/>
      <dgm:t>
        <a:bodyPr/>
        <a:lstStyle/>
        <a:p>
          <a:endParaRPr lang="es-EC"/>
        </a:p>
      </dgm:t>
    </dgm:pt>
    <dgm:pt modelId="{D85D26FF-754C-4351-B03A-FB3DE815A5B2}" type="sibTrans" cxnId="{A236E5B9-9AF4-496F-9C95-E1E26F7B9A71}">
      <dgm:prSet/>
      <dgm:spPr/>
      <dgm:t>
        <a:bodyPr/>
        <a:lstStyle/>
        <a:p>
          <a:endParaRPr lang="es-EC"/>
        </a:p>
      </dgm:t>
    </dgm:pt>
    <dgm:pt modelId="{8315D3F1-B636-4631-9820-5E1AF7BA6081}">
      <dgm:prSet/>
      <dgm:spPr/>
      <dgm:t>
        <a:bodyPr/>
        <a:lstStyle/>
        <a:p>
          <a:pPr rtl="0"/>
          <a:endParaRPr lang="es-EC" b="0" i="0" u="none" dirty="0"/>
        </a:p>
      </dgm:t>
    </dgm:pt>
    <dgm:pt modelId="{135BAE94-1240-40F9-8595-63FB9FCF12E9}" type="parTrans" cxnId="{79BC40EC-91A2-4E9F-8D6A-1176AE46D7DD}">
      <dgm:prSet/>
      <dgm:spPr/>
      <dgm:t>
        <a:bodyPr/>
        <a:lstStyle/>
        <a:p>
          <a:endParaRPr lang="es-EC"/>
        </a:p>
      </dgm:t>
    </dgm:pt>
    <dgm:pt modelId="{787B2481-A390-491B-BD69-D3FCBD460C9C}" type="sibTrans" cxnId="{79BC40EC-91A2-4E9F-8D6A-1176AE46D7DD}">
      <dgm:prSet/>
      <dgm:spPr/>
      <dgm:t>
        <a:bodyPr/>
        <a:lstStyle/>
        <a:p>
          <a:endParaRPr lang="es-EC"/>
        </a:p>
      </dgm:t>
    </dgm:pt>
    <dgm:pt modelId="{75E05358-43A0-4A3E-B794-8403D73248C2}">
      <dgm:prSet/>
      <dgm:spPr/>
      <dgm:t>
        <a:bodyPr/>
        <a:lstStyle/>
        <a:p>
          <a:pPr rtl="0"/>
          <a:endParaRPr lang="es-EC" b="0" i="0" u="none" dirty="0"/>
        </a:p>
      </dgm:t>
    </dgm:pt>
    <dgm:pt modelId="{EB7C217C-9400-4B94-8CFD-3057BCCE4833}" type="parTrans" cxnId="{A0E1A200-C397-45F1-8F37-402D318BECD2}">
      <dgm:prSet/>
      <dgm:spPr/>
      <dgm:t>
        <a:bodyPr/>
        <a:lstStyle/>
        <a:p>
          <a:endParaRPr lang="es-EC"/>
        </a:p>
      </dgm:t>
    </dgm:pt>
    <dgm:pt modelId="{2C39C93D-BCCB-4196-8B9F-73FF74DB2334}" type="sibTrans" cxnId="{A0E1A200-C397-45F1-8F37-402D318BECD2}">
      <dgm:prSet/>
      <dgm:spPr/>
      <dgm:t>
        <a:bodyPr/>
        <a:lstStyle/>
        <a:p>
          <a:endParaRPr lang="es-EC"/>
        </a:p>
      </dgm:t>
    </dgm:pt>
    <dgm:pt modelId="{85CAA57D-D207-47F7-966E-8FADC0C0DEEC}">
      <dgm:prSet/>
      <dgm:spPr/>
      <dgm:t>
        <a:bodyPr/>
        <a:lstStyle/>
        <a:p>
          <a:pPr rtl="0"/>
          <a:endParaRPr lang="es-EC" b="0" i="0" u="none" dirty="0"/>
        </a:p>
      </dgm:t>
    </dgm:pt>
    <dgm:pt modelId="{ABD89631-9D41-42C9-A2FE-FB3FC10F067B}" type="parTrans" cxnId="{664A5064-8306-408C-A831-7E2236776CB3}">
      <dgm:prSet/>
      <dgm:spPr/>
      <dgm:t>
        <a:bodyPr/>
        <a:lstStyle/>
        <a:p>
          <a:endParaRPr lang="es-EC"/>
        </a:p>
      </dgm:t>
    </dgm:pt>
    <dgm:pt modelId="{314F3BFD-5148-4A8B-8F41-C6DFB939ED9C}" type="sibTrans" cxnId="{664A5064-8306-408C-A831-7E2236776CB3}">
      <dgm:prSet/>
      <dgm:spPr/>
      <dgm:t>
        <a:bodyPr/>
        <a:lstStyle/>
        <a:p>
          <a:endParaRPr lang="es-EC"/>
        </a:p>
      </dgm:t>
    </dgm:pt>
    <dgm:pt modelId="{338B582C-7A4E-4CF2-9012-E486C88CB3AD}">
      <dgm:prSet phldrT="[Texto]"/>
      <dgm:spPr/>
      <dgm:t>
        <a:bodyPr/>
        <a:lstStyle/>
        <a:p>
          <a:pPr rtl="0"/>
          <a:endParaRPr lang="es-EC" dirty="0"/>
        </a:p>
      </dgm:t>
    </dgm:pt>
    <dgm:pt modelId="{FB13163E-3D06-4ABF-B11A-B050039FF556}" type="parTrans" cxnId="{AD2BD635-C707-4B59-B604-F7E0323D94A5}">
      <dgm:prSet/>
      <dgm:spPr/>
      <dgm:t>
        <a:bodyPr/>
        <a:lstStyle/>
        <a:p>
          <a:endParaRPr lang="es-EC"/>
        </a:p>
      </dgm:t>
    </dgm:pt>
    <dgm:pt modelId="{43229186-CCF1-4B0F-9B69-6276FADCA1C9}" type="sibTrans" cxnId="{AD2BD635-C707-4B59-B604-F7E0323D94A5}">
      <dgm:prSet/>
      <dgm:spPr/>
      <dgm:t>
        <a:bodyPr/>
        <a:lstStyle/>
        <a:p>
          <a:endParaRPr lang="es-EC"/>
        </a:p>
      </dgm:t>
    </dgm:pt>
    <dgm:pt modelId="{BE629083-B2AE-42EB-80B5-5D031FB8AA59}">
      <dgm:prSet/>
      <dgm:spPr/>
      <dgm:t>
        <a:bodyPr/>
        <a:lstStyle/>
        <a:p>
          <a:pPr rtl="0"/>
          <a:endParaRPr lang="es-EC" b="0" i="0" u="none" dirty="0"/>
        </a:p>
      </dgm:t>
    </dgm:pt>
    <dgm:pt modelId="{3D2FF686-2C7D-4FA0-8B3E-8B03CB15C4D7}" type="parTrans" cxnId="{1BA1C219-F189-4DA5-953F-BD4EA65C22FD}">
      <dgm:prSet/>
      <dgm:spPr/>
      <dgm:t>
        <a:bodyPr/>
        <a:lstStyle/>
        <a:p>
          <a:endParaRPr lang="es-EC"/>
        </a:p>
      </dgm:t>
    </dgm:pt>
    <dgm:pt modelId="{43A00762-10F9-49BC-AEDA-BAA23217E9A8}" type="sibTrans" cxnId="{1BA1C219-F189-4DA5-953F-BD4EA65C22FD}">
      <dgm:prSet/>
      <dgm:spPr/>
      <dgm:t>
        <a:bodyPr/>
        <a:lstStyle/>
        <a:p>
          <a:endParaRPr lang="es-EC"/>
        </a:p>
      </dgm:t>
    </dgm:pt>
    <dgm:pt modelId="{8F71420D-26BA-4B3F-A7DA-48FE5D15C7B1}">
      <dgm:prSet/>
      <dgm:spPr/>
      <dgm:t>
        <a:bodyPr/>
        <a:lstStyle/>
        <a:p>
          <a:pPr rtl="0"/>
          <a:endParaRPr lang="es-EC" b="0" i="0" u="none" dirty="0"/>
        </a:p>
      </dgm:t>
    </dgm:pt>
    <dgm:pt modelId="{FEEEB71A-78A9-4FCD-9489-E5FF3541FF49}" type="parTrans" cxnId="{D0E75CF1-ED28-4820-8391-9093AEC222BC}">
      <dgm:prSet/>
      <dgm:spPr/>
      <dgm:t>
        <a:bodyPr/>
        <a:lstStyle/>
        <a:p>
          <a:endParaRPr lang="es-EC"/>
        </a:p>
      </dgm:t>
    </dgm:pt>
    <dgm:pt modelId="{0542E8B6-8DF7-4633-A66D-54862722D656}" type="sibTrans" cxnId="{D0E75CF1-ED28-4820-8391-9093AEC222BC}">
      <dgm:prSet/>
      <dgm:spPr/>
      <dgm:t>
        <a:bodyPr/>
        <a:lstStyle/>
        <a:p>
          <a:endParaRPr lang="es-EC"/>
        </a:p>
      </dgm:t>
    </dgm:pt>
    <dgm:pt modelId="{D61AB475-D9A3-46E6-AC2D-4AC73B495E8B}" type="pres">
      <dgm:prSet presAssocID="{E77CAAE5-4E36-4DC6-9C81-91C2A23BA0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1ECE75E-035F-4CE4-8CD4-158533F9E6E9}" type="pres">
      <dgm:prSet presAssocID="{CC21E73D-7A96-48B1-BC75-5D05D3DA4F89}" presName="composite" presStyleCnt="0"/>
      <dgm:spPr/>
    </dgm:pt>
    <dgm:pt modelId="{ECBBDBC8-7680-42FF-83EA-F361FD163831}" type="pres">
      <dgm:prSet presAssocID="{CC21E73D-7A96-48B1-BC75-5D05D3DA4F8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3478959-AD57-4CF6-9716-8EDB2982DA15}" type="pres">
      <dgm:prSet presAssocID="{CC21E73D-7A96-48B1-BC75-5D05D3DA4F8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1EC45BA-A5EC-4FB9-BC81-E32D2D1BBA7D}" type="pres">
      <dgm:prSet presAssocID="{2B308BA9-4B11-4774-BF1D-87AA348AA614}" presName="space" presStyleCnt="0"/>
      <dgm:spPr/>
    </dgm:pt>
    <dgm:pt modelId="{C895B105-369F-45DC-AE3D-91905BD55FF8}" type="pres">
      <dgm:prSet presAssocID="{C703F555-6DBC-4AE6-A53E-955617FA3C9B}" presName="composite" presStyleCnt="0"/>
      <dgm:spPr/>
    </dgm:pt>
    <dgm:pt modelId="{4AFC3DFD-A82D-4765-A680-B908586F7F40}" type="pres">
      <dgm:prSet presAssocID="{C703F555-6DBC-4AE6-A53E-955617FA3C9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C7E081D-0698-4543-A30C-29D3EA22B87B}" type="pres">
      <dgm:prSet presAssocID="{C703F555-6DBC-4AE6-A53E-955617FA3C9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10BE2F9-AEBF-41CE-A8E4-26C9CE937F91}" type="pres">
      <dgm:prSet presAssocID="{A25F0038-9980-46AC-A20E-7DF6107A01DA}" presName="space" presStyleCnt="0"/>
      <dgm:spPr/>
    </dgm:pt>
    <dgm:pt modelId="{22F03429-382E-4C66-8FA3-12DD5AA9AB52}" type="pres">
      <dgm:prSet presAssocID="{C861EBD6-FBE0-440A-9A78-4F7714C8CCFB}" presName="composite" presStyleCnt="0"/>
      <dgm:spPr/>
    </dgm:pt>
    <dgm:pt modelId="{835A9BFC-ABDB-4695-ACA6-92901E56450E}" type="pres">
      <dgm:prSet presAssocID="{C861EBD6-FBE0-440A-9A78-4F7714C8CCF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32F806D-BA30-40C0-A831-F52DB14B578C}" type="pres">
      <dgm:prSet presAssocID="{C861EBD6-FBE0-440A-9A78-4F7714C8CCFB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8939D76-8F57-4567-A1AF-95E350FF2FD5}" srcId="{CC21E73D-7A96-48B1-BC75-5D05D3DA4F89}" destId="{97E96300-4C4D-495A-9137-4124BFA70EFE}" srcOrd="1" destOrd="0" parTransId="{C9ACE0C6-B620-4EC6-B0DA-B40228CC6081}" sibTransId="{862804EA-BA8D-44A5-99F4-8367CB11785C}"/>
    <dgm:cxn modelId="{7EBD4F5F-37A0-4643-8684-BAF0C4D8DE6A}" srcId="{E77CAAE5-4E36-4DC6-9C81-91C2A23BA0D2}" destId="{C861EBD6-FBE0-440A-9A78-4F7714C8CCFB}" srcOrd="2" destOrd="0" parTransId="{42CABD03-7885-4189-A539-D48C05E37BF9}" sibTransId="{BF1A539C-147D-4487-9A1F-AF3D2F95EF71}"/>
    <dgm:cxn modelId="{37D0E60A-D6A2-4D81-AC4C-3559BF5F8264}" type="presOf" srcId="{85CAA57D-D207-47F7-966E-8FADC0C0DEEC}" destId="{BC7E081D-0698-4543-A30C-29D3EA22B87B}" srcOrd="0" destOrd="7" presId="urn:microsoft.com/office/officeart/2005/8/layout/hList1"/>
    <dgm:cxn modelId="{4E4C4640-D9C3-4062-BC5E-55362C57D6FB}" type="presOf" srcId="{F073717A-6C3A-4101-BB83-13E25DE2C0AA}" destId="{BC7E081D-0698-4543-A30C-29D3EA22B87B}" srcOrd="0" destOrd="4" presId="urn:microsoft.com/office/officeart/2005/8/layout/hList1"/>
    <dgm:cxn modelId="{C5705CCB-7952-4A08-8039-536F15174E88}" srcId="{C861EBD6-FBE0-440A-9A78-4F7714C8CCFB}" destId="{3AD58037-8140-4853-8E76-AF5C2CA89D09}" srcOrd="4" destOrd="0" parTransId="{349B7963-BF33-4F24-B416-6F2A43C4E37D}" sibTransId="{E39C898E-C73E-47EE-AFF7-BC386E9B2614}"/>
    <dgm:cxn modelId="{5942E16B-58DE-4066-ACD1-D6B462BCE049}" type="presOf" srcId="{8315D3F1-B636-4631-9820-5E1AF7BA6081}" destId="{BC7E081D-0698-4543-A30C-29D3EA22B87B}" srcOrd="0" destOrd="3" presId="urn:microsoft.com/office/officeart/2005/8/layout/hList1"/>
    <dgm:cxn modelId="{664A5064-8306-408C-A831-7E2236776CB3}" srcId="{C703F555-6DBC-4AE6-A53E-955617FA3C9B}" destId="{85CAA57D-D207-47F7-966E-8FADC0C0DEEC}" srcOrd="7" destOrd="0" parTransId="{ABD89631-9D41-42C9-A2FE-FB3FC10F067B}" sibTransId="{314F3BFD-5148-4A8B-8F41-C6DFB939ED9C}"/>
    <dgm:cxn modelId="{72EB798D-730F-4007-96CC-73F4034D14BD}" type="presOf" srcId="{5C3D684C-A8B6-4663-9789-005B8FC71C8E}" destId="{C32F806D-BA30-40C0-A831-F52DB14B578C}" srcOrd="0" destOrd="0" presId="urn:microsoft.com/office/officeart/2005/8/layout/hList1"/>
    <dgm:cxn modelId="{A0E1A200-C397-45F1-8F37-402D318BECD2}" srcId="{C703F555-6DBC-4AE6-A53E-955617FA3C9B}" destId="{75E05358-43A0-4A3E-B794-8403D73248C2}" srcOrd="5" destOrd="0" parTransId="{EB7C217C-9400-4B94-8CFD-3057BCCE4833}" sibTransId="{2C39C93D-BCCB-4196-8B9F-73FF74DB2334}"/>
    <dgm:cxn modelId="{9971BC7B-E9CE-469B-ADEE-B030D4AE6B3D}" type="presOf" srcId="{E77CAAE5-4E36-4DC6-9C81-91C2A23BA0D2}" destId="{D61AB475-D9A3-46E6-AC2D-4AC73B495E8B}" srcOrd="0" destOrd="0" presId="urn:microsoft.com/office/officeart/2005/8/layout/hList1"/>
    <dgm:cxn modelId="{0AD14E0E-915F-485E-B36C-009FAE56BFFD}" srcId="{CC21E73D-7A96-48B1-BC75-5D05D3DA4F89}" destId="{1DAB81CF-C610-4EDF-82C8-0D69EA268A79}" srcOrd="0" destOrd="0" parTransId="{604E4EEC-A38F-4B17-AED4-D7E72AC9BE6F}" sibTransId="{CB473C40-3122-4664-BA5B-5F4A3D1AC3EB}"/>
    <dgm:cxn modelId="{49438D70-05AD-44A1-BA46-F028787D6408}" type="presOf" srcId="{E0384294-1EAF-4BAC-A856-72DAD7E590C7}" destId="{BC7E081D-0698-4543-A30C-29D3EA22B87B}" srcOrd="0" destOrd="2" presId="urn:microsoft.com/office/officeart/2005/8/layout/hList1"/>
    <dgm:cxn modelId="{08253321-A8CC-4B8A-ABC5-82F792FE6D1A}" type="presOf" srcId="{AC0ABBB6-4EE4-47C5-B19A-A532FD048391}" destId="{BC7E081D-0698-4543-A30C-29D3EA22B87B}" srcOrd="0" destOrd="6" presId="urn:microsoft.com/office/officeart/2005/8/layout/hList1"/>
    <dgm:cxn modelId="{B9474AB3-6281-4B22-B557-3C0EA807022B}" type="presOf" srcId="{5737BAC2-C279-4797-87CD-215E1382B908}" destId="{BC7E081D-0698-4543-A30C-29D3EA22B87B}" srcOrd="0" destOrd="0" presId="urn:microsoft.com/office/officeart/2005/8/layout/hList1"/>
    <dgm:cxn modelId="{AD2BD635-C707-4B59-B604-F7E0323D94A5}" srcId="{C861EBD6-FBE0-440A-9A78-4F7714C8CCFB}" destId="{338B582C-7A4E-4CF2-9012-E486C88CB3AD}" srcOrd="1" destOrd="0" parTransId="{FB13163E-3D06-4ABF-B11A-B050039FF556}" sibTransId="{43229186-CCF1-4B0F-9B69-6276FADCA1C9}"/>
    <dgm:cxn modelId="{F756EF1B-B28F-4E21-A61E-221956F31D97}" srcId="{C861EBD6-FBE0-440A-9A78-4F7714C8CCFB}" destId="{9E90CED3-304A-4256-B829-E7D9C6DF9065}" srcOrd="2" destOrd="0" parTransId="{F9067DB0-6F12-4A2A-BF45-F21E77F7513C}" sibTransId="{829A138E-8A0A-48AD-876B-263C83886CBD}"/>
    <dgm:cxn modelId="{3B714EA5-9FC1-4A75-9ED5-639F55FB23EE}" type="presOf" srcId="{C9D9B2F8-36D2-4BBB-B09C-F097A5310F89}" destId="{BC7E081D-0698-4543-A30C-29D3EA22B87B}" srcOrd="0" destOrd="1" presId="urn:microsoft.com/office/officeart/2005/8/layout/hList1"/>
    <dgm:cxn modelId="{D73A2DA0-2C24-4FF8-A2AE-792D37DA53F5}" srcId="{C703F555-6DBC-4AE6-A53E-955617FA3C9B}" destId="{B5D462D8-7993-4A52-B4A4-2B5EF7A136B6}" srcOrd="8" destOrd="0" parTransId="{D2281CC8-0BF2-432C-A99C-5E03590393B8}" sibTransId="{760B2C95-0736-4051-84A8-0CA3AEDD2AB2}"/>
    <dgm:cxn modelId="{DAA4BEB4-F416-432A-AE76-8CF4426A7F0F}" srcId="{C861EBD6-FBE0-440A-9A78-4F7714C8CCFB}" destId="{F67B89E0-821D-4DB5-8F2B-09D65F4FD8BB}" srcOrd="6" destOrd="0" parTransId="{A6D772AE-14CC-4C6B-A989-A56439828C64}" sibTransId="{55567A4A-A050-4DD9-AD85-68FCDF7BC9E0}"/>
    <dgm:cxn modelId="{66FD6FAB-3A1B-47D9-B81B-2760F4618986}" type="presOf" srcId="{C703F555-6DBC-4AE6-A53E-955617FA3C9B}" destId="{4AFC3DFD-A82D-4765-A680-B908586F7F40}" srcOrd="0" destOrd="0" presId="urn:microsoft.com/office/officeart/2005/8/layout/hList1"/>
    <dgm:cxn modelId="{A568C170-85F7-44CC-BCE4-6C0109EC1981}" type="presOf" srcId="{C861EBD6-FBE0-440A-9A78-4F7714C8CCFB}" destId="{835A9BFC-ABDB-4695-ACA6-92901E56450E}" srcOrd="0" destOrd="0" presId="urn:microsoft.com/office/officeart/2005/8/layout/hList1"/>
    <dgm:cxn modelId="{6933352D-0F3F-4B50-98D6-286AE57AAD8F}" type="presOf" srcId="{97E96300-4C4D-495A-9137-4124BFA70EFE}" destId="{E3478959-AD57-4CF6-9716-8EDB2982DA15}" srcOrd="0" destOrd="1" presId="urn:microsoft.com/office/officeart/2005/8/layout/hList1"/>
    <dgm:cxn modelId="{81C9E8EA-0A75-4958-BD74-43C50EAAC983}" srcId="{C703F555-6DBC-4AE6-A53E-955617FA3C9B}" destId="{E0384294-1EAF-4BAC-A856-72DAD7E590C7}" srcOrd="2" destOrd="0" parTransId="{4D782236-2C6F-4AC6-AB73-D8D96D8FBDEB}" sibTransId="{6EADEE03-523A-4113-AB02-0010A63F5551}"/>
    <dgm:cxn modelId="{BA1C9326-5648-40EC-B13E-2E684CED3863}" type="presOf" srcId="{CC21E73D-7A96-48B1-BC75-5D05D3DA4F89}" destId="{ECBBDBC8-7680-42FF-83EA-F361FD163831}" srcOrd="0" destOrd="0" presId="urn:microsoft.com/office/officeart/2005/8/layout/hList1"/>
    <dgm:cxn modelId="{3B0FAC31-A5DA-4706-99A1-8CA851C95DA0}" type="presOf" srcId="{75E05358-43A0-4A3E-B794-8403D73248C2}" destId="{BC7E081D-0698-4543-A30C-29D3EA22B87B}" srcOrd="0" destOrd="5" presId="urn:microsoft.com/office/officeart/2005/8/layout/hList1"/>
    <dgm:cxn modelId="{2264D7B1-7974-4B40-8F42-ED6B92E2106D}" srcId="{C703F555-6DBC-4AE6-A53E-955617FA3C9B}" destId="{5737BAC2-C279-4797-87CD-215E1382B908}" srcOrd="0" destOrd="0" parTransId="{9061D40A-420B-4567-90BE-BF4741FBDA1E}" sibTransId="{B9400AFC-8DC3-4E93-8445-9E6B3B0B0455}"/>
    <dgm:cxn modelId="{1BA1C219-F189-4DA5-953F-BD4EA65C22FD}" srcId="{C861EBD6-FBE0-440A-9A78-4F7714C8CCFB}" destId="{BE629083-B2AE-42EB-80B5-5D031FB8AA59}" srcOrd="3" destOrd="0" parTransId="{3D2FF686-2C7D-4FA0-8B3E-8B03CB15C4D7}" sibTransId="{43A00762-10F9-49BC-AEDA-BAA23217E9A8}"/>
    <dgm:cxn modelId="{976541C3-B707-4A15-8F67-994549CD7EBE}" srcId="{E77CAAE5-4E36-4DC6-9C81-91C2A23BA0D2}" destId="{C703F555-6DBC-4AE6-A53E-955617FA3C9B}" srcOrd="1" destOrd="0" parTransId="{84CABB8D-ADCC-49E3-9656-37BAA8E43B44}" sibTransId="{A25F0038-9980-46AC-A20E-7DF6107A01DA}"/>
    <dgm:cxn modelId="{C65479E2-93FC-41F6-8A71-36ACE16F37F0}" srcId="{C861EBD6-FBE0-440A-9A78-4F7714C8CCFB}" destId="{5C3D684C-A8B6-4663-9789-005B8FC71C8E}" srcOrd="0" destOrd="0" parTransId="{CC022412-B0DD-47E2-8057-D28F80794883}" sibTransId="{DA52D20D-7972-4EB7-BA01-E4E90BA4BD99}"/>
    <dgm:cxn modelId="{D0E75CF1-ED28-4820-8391-9093AEC222BC}" srcId="{C861EBD6-FBE0-440A-9A78-4F7714C8CCFB}" destId="{8F71420D-26BA-4B3F-A7DA-48FE5D15C7B1}" srcOrd="5" destOrd="0" parTransId="{FEEEB71A-78A9-4FCD-9489-E5FF3541FF49}" sibTransId="{0542E8B6-8DF7-4633-A66D-54862722D656}"/>
    <dgm:cxn modelId="{7AB3209E-D2AF-4F19-A586-2B03A2A2E909}" srcId="{C703F555-6DBC-4AE6-A53E-955617FA3C9B}" destId="{AC0ABBB6-4EE4-47C5-B19A-A532FD048391}" srcOrd="6" destOrd="0" parTransId="{EDFA55BA-0C8F-4016-8632-AB659FF5C87A}" sibTransId="{38757911-2600-4EFF-8326-D974701BC5D1}"/>
    <dgm:cxn modelId="{17BFE7DC-CEB6-43AF-A4DE-8C14DBBAAADE}" type="presOf" srcId="{F67B89E0-821D-4DB5-8F2B-09D65F4FD8BB}" destId="{C32F806D-BA30-40C0-A831-F52DB14B578C}" srcOrd="0" destOrd="6" presId="urn:microsoft.com/office/officeart/2005/8/layout/hList1"/>
    <dgm:cxn modelId="{B1883AAA-053A-4B81-A828-FDFE0A32B09D}" srcId="{C703F555-6DBC-4AE6-A53E-955617FA3C9B}" destId="{F073717A-6C3A-4101-BB83-13E25DE2C0AA}" srcOrd="4" destOrd="0" parTransId="{F0882011-8E85-4433-B8BA-7D087E13C077}" sibTransId="{24BA6431-06B5-46D7-B95D-0D5D0B0923CB}"/>
    <dgm:cxn modelId="{79BC40EC-91A2-4E9F-8D6A-1176AE46D7DD}" srcId="{C703F555-6DBC-4AE6-A53E-955617FA3C9B}" destId="{8315D3F1-B636-4631-9820-5E1AF7BA6081}" srcOrd="3" destOrd="0" parTransId="{135BAE94-1240-40F9-8595-63FB9FCF12E9}" sibTransId="{787B2481-A390-491B-BD69-D3FCBD460C9C}"/>
    <dgm:cxn modelId="{BE4A39D7-902F-4CD8-B7DB-DB5E1C7002CB}" type="presOf" srcId="{3AD58037-8140-4853-8E76-AF5C2CA89D09}" destId="{C32F806D-BA30-40C0-A831-F52DB14B578C}" srcOrd="0" destOrd="4" presId="urn:microsoft.com/office/officeart/2005/8/layout/hList1"/>
    <dgm:cxn modelId="{B58A6591-B6FE-4051-96D1-A1D2F98E4114}" srcId="{E77CAAE5-4E36-4DC6-9C81-91C2A23BA0D2}" destId="{CC21E73D-7A96-48B1-BC75-5D05D3DA4F89}" srcOrd="0" destOrd="0" parTransId="{09651604-5023-499B-AA81-16FC231FE931}" sibTransId="{2B308BA9-4B11-4774-BF1D-87AA348AA614}"/>
    <dgm:cxn modelId="{32A5004D-250E-416E-B148-C5C8B6CE1FEF}" type="presOf" srcId="{9E90CED3-304A-4256-B829-E7D9C6DF9065}" destId="{C32F806D-BA30-40C0-A831-F52DB14B578C}" srcOrd="0" destOrd="2" presId="urn:microsoft.com/office/officeart/2005/8/layout/hList1"/>
    <dgm:cxn modelId="{A236E5B9-9AF4-496F-9C95-E1E26F7B9A71}" srcId="{C703F555-6DBC-4AE6-A53E-955617FA3C9B}" destId="{C9D9B2F8-36D2-4BBB-B09C-F097A5310F89}" srcOrd="1" destOrd="0" parTransId="{0C524251-FAB0-4A38-86B2-C83E8C0C5346}" sibTransId="{D85D26FF-754C-4351-B03A-FB3DE815A5B2}"/>
    <dgm:cxn modelId="{C635A1AD-A3C6-4379-8122-33F91DAE8895}" type="presOf" srcId="{B5D462D8-7993-4A52-B4A4-2B5EF7A136B6}" destId="{BC7E081D-0698-4543-A30C-29D3EA22B87B}" srcOrd="0" destOrd="8" presId="urn:microsoft.com/office/officeart/2005/8/layout/hList1"/>
    <dgm:cxn modelId="{D590968F-8C29-4DD4-B994-440BEAAC56D7}" type="presOf" srcId="{338B582C-7A4E-4CF2-9012-E486C88CB3AD}" destId="{C32F806D-BA30-40C0-A831-F52DB14B578C}" srcOrd="0" destOrd="1" presId="urn:microsoft.com/office/officeart/2005/8/layout/hList1"/>
    <dgm:cxn modelId="{276E110C-649E-46D4-81C2-E38A70E3A1A3}" type="presOf" srcId="{BE629083-B2AE-42EB-80B5-5D031FB8AA59}" destId="{C32F806D-BA30-40C0-A831-F52DB14B578C}" srcOrd="0" destOrd="3" presId="urn:microsoft.com/office/officeart/2005/8/layout/hList1"/>
    <dgm:cxn modelId="{1F74A801-81A5-4D87-B43C-09A71AC00A9F}" type="presOf" srcId="{1DAB81CF-C610-4EDF-82C8-0D69EA268A79}" destId="{E3478959-AD57-4CF6-9716-8EDB2982DA15}" srcOrd="0" destOrd="0" presId="urn:microsoft.com/office/officeart/2005/8/layout/hList1"/>
    <dgm:cxn modelId="{95113902-B8C0-405C-916F-683DE7FFDA54}" type="presOf" srcId="{8F71420D-26BA-4B3F-A7DA-48FE5D15C7B1}" destId="{C32F806D-BA30-40C0-A831-F52DB14B578C}" srcOrd="0" destOrd="5" presId="urn:microsoft.com/office/officeart/2005/8/layout/hList1"/>
    <dgm:cxn modelId="{1D5018D3-3BF4-4BFA-8DB8-E7D7C67F2AF8}" type="presParOf" srcId="{D61AB475-D9A3-46E6-AC2D-4AC73B495E8B}" destId="{41ECE75E-035F-4CE4-8CD4-158533F9E6E9}" srcOrd="0" destOrd="0" presId="urn:microsoft.com/office/officeart/2005/8/layout/hList1"/>
    <dgm:cxn modelId="{388DD7FD-E507-4A89-A585-1113E1EDAC23}" type="presParOf" srcId="{41ECE75E-035F-4CE4-8CD4-158533F9E6E9}" destId="{ECBBDBC8-7680-42FF-83EA-F361FD163831}" srcOrd="0" destOrd="0" presId="urn:microsoft.com/office/officeart/2005/8/layout/hList1"/>
    <dgm:cxn modelId="{927CA2A0-4CCF-4899-BC2F-3243E1346CB9}" type="presParOf" srcId="{41ECE75E-035F-4CE4-8CD4-158533F9E6E9}" destId="{E3478959-AD57-4CF6-9716-8EDB2982DA15}" srcOrd="1" destOrd="0" presId="urn:microsoft.com/office/officeart/2005/8/layout/hList1"/>
    <dgm:cxn modelId="{E8382BDB-ADE6-427F-A812-C385624FC315}" type="presParOf" srcId="{D61AB475-D9A3-46E6-AC2D-4AC73B495E8B}" destId="{B1EC45BA-A5EC-4FB9-BC81-E32D2D1BBA7D}" srcOrd="1" destOrd="0" presId="urn:microsoft.com/office/officeart/2005/8/layout/hList1"/>
    <dgm:cxn modelId="{E38110C9-6FC4-4EEE-8407-FD760B1F21BB}" type="presParOf" srcId="{D61AB475-D9A3-46E6-AC2D-4AC73B495E8B}" destId="{C895B105-369F-45DC-AE3D-91905BD55FF8}" srcOrd="2" destOrd="0" presId="urn:microsoft.com/office/officeart/2005/8/layout/hList1"/>
    <dgm:cxn modelId="{BB069771-F020-40BD-BE68-E6E29BA037FB}" type="presParOf" srcId="{C895B105-369F-45DC-AE3D-91905BD55FF8}" destId="{4AFC3DFD-A82D-4765-A680-B908586F7F40}" srcOrd="0" destOrd="0" presId="urn:microsoft.com/office/officeart/2005/8/layout/hList1"/>
    <dgm:cxn modelId="{8909EED0-86F9-46E1-8D10-6B44289750C4}" type="presParOf" srcId="{C895B105-369F-45DC-AE3D-91905BD55FF8}" destId="{BC7E081D-0698-4543-A30C-29D3EA22B87B}" srcOrd="1" destOrd="0" presId="urn:microsoft.com/office/officeart/2005/8/layout/hList1"/>
    <dgm:cxn modelId="{AA0C70EF-19BA-4A36-AB0B-A73F90C3B885}" type="presParOf" srcId="{D61AB475-D9A3-46E6-AC2D-4AC73B495E8B}" destId="{110BE2F9-AEBF-41CE-A8E4-26C9CE937F91}" srcOrd="3" destOrd="0" presId="urn:microsoft.com/office/officeart/2005/8/layout/hList1"/>
    <dgm:cxn modelId="{0792BC34-9F7E-421E-81E4-FE30E0162137}" type="presParOf" srcId="{D61AB475-D9A3-46E6-AC2D-4AC73B495E8B}" destId="{22F03429-382E-4C66-8FA3-12DD5AA9AB52}" srcOrd="4" destOrd="0" presId="urn:microsoft.com/office/officeart/2005/8/layout/hList1"/>
    <dgm:cxn modelId="{3434DA24-B6B2-4CBB-83B2-3B3578E4A4FF}" type="presParOf" srcId="{22F03429-382E-4C66-8FA3-12DD5AA9AB52}" destId="{835A9BFC-ABDB-4695-ACA6-92901E56450E}" srcOrd="0" destOrd="0" presId="urn:microsoft.com/office/officeart/2005/8/layout/hList1"/>
    <dgm:cxn modelId="{7CEDF01E-77C3-4167-8A99-1F63DA6AF452}" type="presParOf" srcId="{22F03429-382E-4C66-8FA3-12DD5AA9AB52}" destId="{C32F806D-BA30-40C0-A831-F52DB14B578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B5E28F4-5C5B-49E0-A078-DC5C3305ADD5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1FAB6CB7-36AC-4BF4-B89A-93A7E9C7B5BA}">
      <dgm:prSet phldrT="[Texto]"/>
      <dgm:spPr/>
      <dgm:t>
        <a:bodyPr/>
        <a:lstStyle/>
        <a:p>
          <a:r>
            <a:rPr lang="es-EC" u="none" strike="noStrike" dirty="0" smtClean="0">
              <a:effectLst/>
            </a:rPr>
            <a:t>E1  Eventos</a:t>
          </a:r>
          <a:endParaRPr lang="es-EC" dirty="0"/>
        </a:p>
      </dgm:t>
    </dgm:pt>
    <dgm:pt modelId="{3047E77D-E6C8-489E-B714-1769AC005348}" type="parTrans" cxnId="{7F84DF49-E80B-4DE4-B9E7-A6BBA19698FC}">
      <dgm:prSet/>
      <dgm:spPr/>
      <dgm:t>
        <a:bodyPr/>
        <a:lstStyle/>
        <a:p>
          <a:endParaRPr lang="es-EC"/>
        </a:p>
      </dgm:t>
    </dgm:pt>
    <dgm:pt modelId="{D440B689-F548-4721-9DE3-79816EB8284D}" type="sibTrans" cxnId="{7F84DF49-E80B-4DE4-B9E7-A6BBA19698FC}">
      <dgm:prSet/>
      <dgm:spPr/>
      <dgm:t>
        <a:bodyPr/>
        <a:lstStyle/>
        <a:p>
          <a:endParaRPr lang="es-EC"/>
        </a:p>
      </dgm:t>
    </dgm:pt>
    <dgm:pt modelId="{F94A7109-C1B1-4C2E-A1DA-EA74E0761746}">
      <dgm:prSet phldrT="[Texto]"/>
      <dgm:spPr/>
      <dgm:t>
        <a:bodyPr/>
        <a:lstStyle/>
        <a:p>
          <a:pPr rtl="0"/>
          <a:r>
            <a:rPr lang="es-EC" b="0" i="0" u="none" dirty="0" smtClean="0"/>
            <a:t>T1  Buscar disponibilidad de eventos</a:t>
          </a:r>
          <a:endParaRPr lang="es-EC" dirty="0"/>
        </a:p>
      </dgm:t>
    </dgm:pt>
    <dgm:pt modelId="{DF66A4CC-28BD-41A5-B1AA-FF0DA584F6E1}" type="parTrans" cxnId="{CD6DB40C-BCA0-4784-B02E-5E4C997EC0DA}">
      <dgm:prSet/>
      <dgm:spPr/>
      <dgm:t>
        <a:bodyPr/>
        <a:lstStyle/>
        <a:p>
          <a:endParaRPr lang="es-EC"/>
        </a:p>
      </dgm:t>
    </dgm:pt>
    <dgm:pt modelId="{D0C08B45-AD1E-4C07-A7CF-17934E5C65CB}" type="sibTrans" cxnId="{CD6DB40C-BCA0-4784-B02E-5E4C997EC0DA}">
      <dgm:prSet/>
      <dgm:spPr/>
      <dgm:t>
        <a:bodyPr/>
        <a:lstStyle/>
        <a:p>
          <a:endParaRPr lang="es-EC"/>
        </a:p>
      </dgm:t>
    </dgm:pt>
    <dgm:pt modelId="{CDEC5805-CAE4-43ED-9DFD-773A72D77445}">
      <dgm:prSet phldrT="[Texto]"/>
      <dgm:spPr/>
      <dgm:t>
        <a:bodyPr/>
        <a:lstStyle/>
        <a:p>
          <a:r>
            <a:rPr lang="es-EC" u="none" strike="noStrike" dirty="0" smtClean="0">
              <a:effectLst/>
            </a:rPr>
            <a:t>E2 Distribución de material publicitario</a:t>
          </a:r>
          <a:endParaRPr lang="es-EC" dirty="0"/>
        </a:p>
      </dgm:t>
    </dgm:pt>
    <dgm:pt modelId="{0442FF1A-C314-4398-8826-B2DAC59B1078}" type="parTrans" cxnId="{933503DD-4E68-461D-B021-EC7A6435D419}">
      <dgm:prSet/>
      <dgm:spPr/>
      <dgm:t>
        <a:bodyPr/>
        <a:lstStyle/>
        <a:p>
          <a:endParaRPr lang="es-EC"/>
        </a:p>
      </dgm:t>
    </dgm:pt>
    <dgm:pt modelId="{AE086EEE-A17B-4312-B381-6E9BC993B769}" type="sibTrans" cxnId="{933503DD-4E68-461D-B021-EC7A6435D419}">
      <dgm:prSet/>
      <dgm:spPr/>
      <dgm:t>
        <a:bodyPr/>
        <a:lstStyle/>
        <a:p>
          <a:endParaRPr lang="es-EC"/>
        </a:p>
      </dgm:t>
    </dgm:pt>
    <dgm:pt modelId="{CFBADFE0-5584-470C-B006-211DC2F15282}">
      <dgm:prSet phldrT="[Texto]"/>
      <dgm:spPr/>
      <dgm:t>
        <a:bodyPr/>
        <a:lstStyle/>
        <a:p>
          <a:pPr rtl="0"/>
          <a:r>
            <a:rPr lang="es-EC" b="0" i="0" u="none" dirty="0" smtClean="0"/>
            <a:t>T1 Al momento de entrega</a:t>
          </a:r>
          <a:endParaRPr lang="es-EC" dirty="0"/>
        </a:p>
      </dgm:t>
    </dgm:pt>
    <dgm:pt modelId="{ED658F14-47BB-4E98-B5EB-FDAB40BB4BD7}" type="parTrans" cxnId="{21BFF42F-4C2F-45EA-9094-B8B329F36855}">
      <dgm:prSet/>
      <dgm:spPr/>
      <dgm:t>
        <a:bodyPr/>
        <a:lstStyle/>
        <a:p>
          <a:endParaRPr lang="es-EC"/>
        </a:p>
      </dgm:t>
    </dgm:pt>
    <dgm:pt modelId="{66885A99-E99D-4298-8850-271DE4A56D71}" type="sibTrans" cxnId="{21BFF42F-4C2F-45EA-9094-B8B329F36855}">
      <dgm:prSet/>
      <dgm:spPr/>
      <dgm:t>
        <a:bodyPr/>
        <a:lstStyle/>
        <a:p>
          <a:endParaRPr lang="es-EC"/>
        </a:p>
      </dgm:t>
    </dgm:pt>
    <dgm:pt modelId="{B5522644-14CD-4C70-A017-C44FDFDC62D6}">
      <dgm:prSet/>
      <dgm:spPr/>
      <dgm:t>
        <a:bodyPr/>
        <a:lstStyle/>
        <a:p>
          <a:pPr rtl="0"/>
          <a:r>
            <a:rPr lang="es-EC" b="0" i="0" u="none" dirty="0" smtClean="0"/>
            <a:t>T2 Organizar día de degustación o evento </a:t>
          </a:r>
          <a:endParaRPr lang="es-EC" b="0" i="0" u="none" dirty="0"/>
        </a:p>
      </dgm:t>
    </dgm:pt>
    <dgm:pt modelId="{9880BDC2-74CA-40B9-BE0F-B7567343EDD1}" type="parTrans" cxnId="{3658D60B-5892-46B7-9936-807C71FBDB69}">
      <dgm:prSet/>
      <dgm:spPr/>
      <dgm:t>
        <a:bodyPr/>
        <a:lstStyle/>
        <a:p>
          <a:endParaRPr lang="es-EC"/>
        </a:p>
      </dgm:t>
    </dgm:pt>
    <dgm:pt modelId="{D794C6FD-18E7-4E4F-845D-35C84A4985D3}" type="sibTrans" cxnId="{3658D60B-5892-46B7-9936-807C71FBDB69}">
      <dgm:prSet/>
      <dgm:spPr/>
      <dgm:t>
        <a:bodyPr/>
        <a:lstStyle/>
        <a:p>
          <a:endParaRPr lang="es-EC"/>
        </a:p>
      </dgm:t>
    </dgm:pt>
    <dgm:pt modelId="{81158893-E8CC-46DB-9CED-A47E4DC7A182}">
      <dgm:prSet/>
      <dgm:spPr/>
      <dgm:t>
        <a:bodyPr/>
        <a:lstStyle/>
        <a:p>
          <a:pPr rtl="0"/>
          <a:r>
            <a:rPr lang="es-EC" b="0" i="0" u="none" dirty="0" smtClean="0"/>
            <a:t>T3 Tener promotores de eventos</a:t>
          </a:r>
          <a:endParaRPr lang="es-EC" b="0" i="0" u="none" dirty="0"/>
        </a:p>
      </dgm:t>
    </dgm:pt>
    <dgm:pt modelId="{2CB98CD4-B6AC-4C00-934E-39FE2E237CF5}" type="parTrans" cxnId="{8F9154DA-D533-4CEB-95BB-EF73B9963664}">
      <dgm:prSet/>
      <dgm:spPr/>
      <dgm:t>
        <a:bodyPr/>
        <a:lstStyle/>
        <a:p>
          <a:endParaRPr lang="es-EC"/>
        </a:p>
      </dgm:t>
    </dgm:pt>
    <dgm:pt modelId="{9EED41B7-3EA0-4CDF-A3DF-30B425222384}" type="sibTrans" cxnId="{8F9154DA-D533-4CEB-95BB-EF73B9963664}">
      <dgm:prSet/>
      <dgm:spPr/>
      <dgm:t>
        <a:bodyPr/>
        <a:lstStyle/>
        <a:p>
          <a:endParaRPr lang="es-EC"/>
        </a:p>
      </dgm:t>
    </dgm:pt>
    <dgm:pt modelId="{DF3B07BB-19FE-4399-91CC-EF683218F331}">
      <dgm:prSet/>
      <dgm:spPr/>
      <dgm:t>
        <a:bodyPr/>
        <a:lstStyle/>
        <a:p>
          <a:pPr rtl="0"/>
          <a:r>
            <a:rPr lang="es-EC" b="0" i="0" u="none" dirty="0" smtClean="0"/>
            <a:t>T2 Organizar días de entrega</a:t>
          </a:r>
          <a:endParaRPr lang="es-EC" b="0" i="0" u="none" dirty="0"/>
        </a:p>
      </dgm:t>
    </dgm:pt>
    <dgm:pt modelId="{AD9511AB-ACB7-4679-BE8D-2817ECAA2A1B}" type="parTrans" cxnId="{D998E6C6-17E8-45F6-88B9-B262A11968C5}">
      <dgm:prSet/>
      <dgm:spPr/>
      <dgm:t>
        <a:bodyPr/>
        <a:lstStyle/>
        <a:p>
          <a:endParaRPr lang="es-EC"/>
        </a:p>
      </dgm:t>
    </dgm:pt>
    <dgm:pt modelId="{3BF0984B-F4C2-4C49-960B-12FC1043FA4B}" type="sibTrans" cxnId="{D998E6C6-17E8-45F6-88B9-B262A11968C5}">
      <dgm:prSet/>
      <dgm:spPr/>
      <dgm:t>
        <a:bodyPr/>
        <a:lstStyle/>
        <a:p>
          <a:endParaRPr lang="es-EC"/>
        </a:p>
      </dgm:t>
    </dgm:pt>
    <dgm:pt modelId="{3326ABA8-E1B6-45C9-BCAB-E8F406247D27}" type="pres">
      <dgm:prSet presAssocID="{4B5E28F4-5C5B-49E0-A078-DC5C3305AD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A8CE7F1-9449-4C6C-89CE-1B458D41FA48}" type="pres">
      <dgm:prSet presAssocID="{1FAB6CB7-36AC-4BF4-B89A-93A7E9C7B5BA}" presName="linNode" presStyleCnt="0"/>
      <dgm:spPr/>
    </dgm:pt>
    <dgm:pt modelId="{693AF529-8751-4DE0-9706-641F8FF26A2A}" type="pres">
      <dgm:prSet presAssocID="{1FAB6CB7-36AC-4BF4-B89A-93A7E9C7B5BA}" presName="parentText" presStyleLbl="node1" presStyleIdx="0" presStyleCnt="2" custLinFactNeighborX="821" custLinFactNeighborY="503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E8A3804-6C8F-4730-BDA1-1F9B34A59D71}" type="pres">
      <dgm:prSet presAssocID="{1FAB6CB7-36AC-4BF4-B89A-93A7E9C7B5BA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150F63B-7E50-4AB2-A1D5-D436EFF271C7}" type="pres">
      <dgm:prSet presAssocID="{D440B689-F548-4721-9DE3-79816EB8284D}" presName="sp" presStyleCnt="0"/>
      <dgm:spPr/>
    </dgm:pt>
    <dgm:pt modelId="{808FF9F1-BF74-4E72-A5BA-BD962F3D572E}" type="pres">
      <dgm:prSet presAssocID="{CDEC5805-CAE4-43ED-9DFD-773A72D77445}" presName="linNode" presStyleCnt="0"/>
      <dgm:spPr/>
    </dgm:pt>
    <dgm:pt modelId="{3F23400F-AEBB-4ABD-9C06-F27C1059A3CE}" type="pres">
      <dgm:prSet presAssocID="{CDEC5805-CAE4-43ED-9DFD-773A72D77445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2660355-E565-4168-97D0-D0BD2E938F42}" type="pres">
      <dgm:prSet presAssocID="{CDEC5805-CAE4-43ED-9DFD-773A72D77445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F9154DA-D533-4CEB-95BB-EF73B9963664}" srcId="{1FAB6CB7-36AC-4BF4-B89A-93A7E9C7B5BA}" destId="{81158893-E8CC-46DB-9CED-A47E4DC7A182}" srcOrd="2" destOrd="0" parTransId="{2CB98CD4-B6AC-4C00-934E-39FE2E237CF5}" sibTransId="{9EED41B7-3EA0-4CDF-A3DF-30B425222384}"/>
    <dgm:cxn modelId="{6631E589-C582-4A9C-BC93-495C09DA9B96}" type="presOf" srcId="{CFBADFE0-5584-470C-B006-211DC2F15282}" destId="{92660355-E565-4168-97D0-D0BD2E938F42}" srcOrd="0" destOrd="0" presId="urn:microsoft.com/office/officeart/2005/8/layout/vList5"/>
    <dgm:cxn modelId="{B0A40AB0-3C31-415E-9F19-B749D77CB56A}" type="presOf" srcId="{81158893-E8CC-46DB-9CED-A47E4DC7A182}" destId="{BE8A3804-6C8F-4730-BDA1-1F9B34A59D71}" srcOrd="0" destOrd="2" presId="urn:microsoft.com/office/officeart/2005/8/layout/vList5"/>
    <dgm:cxn modelId="{28648138-562A-46FF-B5BB-7CDB3003DE75}" type="presOf" srcId="{CDEC5805-CAE4-43ED-9DFD-773A72D77445}" destId="{3F23400F-AEBB-4ABD-9C06-F27C1059A3CE}" srcOrd="0" destOrd="0" presId="urn:microsoft.com/office/officeart/2005/8/layout/vList5"/>
    <dgm:cxn modelId="{21BFF42F-4C2F-45EA-9094-B8B329F36855}" srcId="{CDEC5805-CAE4-43ED-9DFD-773A72D77445}" destId="{CFBADFE0-5584-470C-B006-211DC2F15282}" srcOrd="0" destOrd="0" parTransId="{ED658F14-47BB-4E98-B5EB-FDAB40BB4BD7}" sibTransId="{66885A99-E99D-4298-8850-271DE4A56D71}"/>
    <dgm:cxn modelId="{A742777C-3184-49D7-BE4C-D723C6C5B16B}" type="presOf" srcId="{DF3B07BB-19FE-4399-91CC-EF683218F331}" destId="{92660355-E565-4168-97D0-D0BD2E938F42}" srcOrd="0" destOrd="1" presId="urn:microsoft.com/office/officeart/2005/8/layout/vList5"/>
    <dgm:cxn modelId="{3658D60B-5892-46B7-9936-807C71FBDB69}" srcId="{1FAB6CB7-36AC-4BF4-B89A-93A7E9C7B5BA}" destId="{B5522644-14CD-4C70-A017-C44FDFDC62D6}" srcOrd="1" destOrd="0" parTransId="{9880BDC2-74CA-40B9-BE0F-B7567343EDD1}" sibTransId="{D794C6FD-18E7-4E4F-845D-35C84A4985D3}"/>
    <dgm:cxn modelId="{6D191ED2-D0AC-4365-8063-B46BA1CFCFDA}" type="presOf" srcId="{B5522644-14CD-4C70-A017-C44FDFDC62D6}" destId="{BE8A3804-6C8F-4730-BDA1-1F9B34A59D71}" srcOrd="0" destOrd="1" presId="urn:microsoft.com/office/officeart/2005/8/layout/vList5"/>
    <dgm:cxn modelId="{933503DD-4E68-461D-B021-EC7A6435D419}" srcId="{4B5E28F4-5C5B-49E0-A078-DC5C3305ADD5}" destId="{CDEC5805-CAE4-43ED-9DFD-773A72D77445}" srcOrd="1" destOrd="0" parTransId="{0442FF1A-C314-4398-8826-B2DAC59B1078}" sibTransId="{AE086EEE-A17B-4312-B381-6E9BC993B769}"/>
    <dgm:cxn modelId="{D998E6C6-17E8-45F6-88B9-B262A11968C5}" srcId="{CDEC5805-CAE4-43ED-9DFD-773A72D77445}" destId="{DF3B07BB-19FE-4399-91CC-EF683218F331}" srcOrd="1" destOrd="0" parTransId="{AD9511AB-ACB7-4679-BE8D-2817ECAA2A1B}" sibTransId="{3BF0984B-F4C2-4C49-960B-12FC1043FA4B}"/>
    <dgm:cxn modelId="{B04E5FF9-51EB-4BFE-80B1-59772F6BEFC6}" type="presOf" srcId="{1FAB6CB7-36AC-4BF4-B89A-93A7E9C7B5BA}" destId="{693AF529-8751-4DE0-9706-641F8FF26A2A}" srcOrd="0" destOrd="0" presId="urn:microsoft.com/office/officeart/2005/8/layout/vList5"/>
    <dgm:cxn modelId="{CD6DB40C-BCA0-4784-B02E-5E4C997EC0DA}" srcId="{1FAB6CB7-36AC-4BF4-B89A-93A7E9C7B5BA}" destId="{F94A7109-C1B1-4C2E-A1DA-EA74E0761746}" srcOrd="0" destOrd="0" parTransId="{DF66A4CC-28BD-41A5-B1AA-FF0DA584F6E1}" sibTransId="{D0C08B45-AD1E-4C07-A7CF-17934E5C65CB}"/>
    <dgm:cxn modelId="{A624E0A7-4457-4167-8562-F1685909240C}" type="presOf" srcId="{F94A7109-C1B1-4C2E-A1DA-EA74E0761746}" destId="{BE8A3804-6C8F-4730-BDA1-1F9B34A59D71}" srcOrd="0" destOrd="0" presId="urn:microsoft.com/office/officeart/2005/8/layout/vList5"/>
    <dgm:cxn modelId="{22EDD180-4DF4-42B5-8BC9-4CA21C6419FF}" type="presOf" srcId="{4B5E28F4-5C5B-49E0-A078-DC5C3305ADD5}" destId="{3326ABA8-E1B6-45C9-BCAB-E8F406247D27}" srcOrd="0" destOrd="0" presId="urn:microsoft.com/office/officeart/2005/8/layout/vList5"/>
    <dgm:cxn modelId="{7F84DF49-E80B-4DE4-B9E7-A6BBA19698FC}" srcId="{4B5E28F4-5C5B-49E0-A078-DC5C3305ADD5}" destId="{1FAB6CB7-36AC-4BF4-B89A-93A7E9C7B5BA}" srcOrd="0" destOrd="0" parTransId="{3047E77D-E6C8-489E-B714-1769AC005348}" sibTransId="{D440B689-F548-4721-9DE3-79816EB8284D}"/>
    <dgm:cxn modelId="{17D62E94-6023-4C74-939E-2620CB21F2F2}" type="presParOf" srcId="{3326ABA8-E1B6-45C9-BCAB-E8F406247D27}" destId="{6A8CE7F1-9449-4C6C-89CE-1B458D41FA48}" srcOrd="0" destOrd="0" presId="urn:microsoft.com/office/officeart/2005/8/layout/vList5"/>
    <dgm:cxn modelId="{4C0075F3-529A-47A6-9724-CCAEF17CCF1D}" type="presParOf" srcId="{6A8CE7F1-9449-4C6C-89CE-1B458D41FA48}" destId="{693AF529-8751-4DE0-9706-641F8FF26A2A}" srcOrd="0" destOrd="0" presId="urn:microsoft.com/office/officeart/2005/8/layout/vList5"/>
    <dgm:cxn modelId="{EE2370A3-CAB2-4F75-BBB8-B884777F0441}" type="presParOf" srcId="{6A8CE7F1-9449-4C6C-89CE-1B458D41FA48}" destId="{BE8A3804-6C8F-4730-BDA1-1F9B34A59D71}" srcOrd="1" destOrd="0" presId="urn:microsoft.com/office/officeart/2005/8/layout/vList5"/>
    <dgm:cxn modelId="{9D71852D-F805-4FDB-A7BB-1FBA3787D03B}" type="presParOf" srcId="{3326ABA8-E1B6-45C9-BCAB-E8F406247D27}" destId="{E150F63B-7E50-4AB2-A1D5-D436EFF271C7}" srcOrd="1" destOrd="0" presId="urn:microsoft.com/office/officeart/2005/8/layout/vList5"/>
    <dgm:cxn modelId="{85A43D9E-C32E-4843-B7AB-0D44473015D2}" type="presParOf" srcId="{3326ABA8-E1B6-45C9-BCAB-E8F406247D27}" destId="{808FF9F1-BF74-4E72-A5BA-BD962F3D572E}" srcOrd="2" destOrd="0" presId="urn:microsoft.com/office/officeart/2005/8/layout/vList5"/>
    <dgm:cxn modelId="{08A2FF62-D59C-4474-B9AE-87AE0A85924D}" type="presParOf" srcId="{808FF9F1-BF74-4E72-A5BA-BD962F3D572E}" destId="{3F23400F-AEBB-4ABD-9C06-F27C1059A3CE}" srcOrd="0" destOrd="0" presId="urn:microsoft.com/office/officeart/2005/8/layout/vList5"/>
    <dgm:cxn modelId="{4F4D0B7B-0E4F-4BD0-B7A1-63B5545E7BC0}" type="presParOf" srcId="{808FF9F1-BF74-4E72-A5BA-BD962F3D572E}" destId="{92660355-E565-4168-97D0-D0BD2E938F4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CB6517C-8560-4C99-9BEB-2B151FCDC161}" type="doc">
      <dgm:prSet loTypeId="urn:microsoft.com/office/officeart/2005/8/layout/hList6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EC"/>
        </a:p>
      </dgm:t>
    </dgm:pt>
    <dgm:pt modelId="{9B258D86-4D14-4691-8E4B-F16C7CD307F6}">
      <dgm:prSet phldrT="[Texto]"/>
      <dgm:spPr/>
      <dgm:t>
        <a:bodyPr/>
        <a:lstStyle/>
        <a:p>
          <a:r>
            <a:rPr lang="es-EC" u="none" strike="noStrike" dirty="0" smtClean="0">
              <a:effectLst/>
            </a:rPr>
            <a:t>E1 Buscar lugares estratégicos</a:t>
          </a:r>
          <a:endParaRPr lang="es-EC" dirty="0"/>
        </a:p>
      </dgm:t>
    </dgm:pt>
    <dgm:pt modelId="{1BB9C0BC-B286-4915-9FF1-AEDB80B61EB4}" type="parTrans" cxnId="{1BA1CDE5-5DCB-4D85-AB06-3135CFDC66AC}">
      <dgm:prSet/>
      <dgm:spPr/>
      <dgm:t>
        <a:bodyPr/>
        <a:lstStyle/>
        <a:p>
          <a:endParaRPr lang="es-EC"/>
        </a:p>
      </dgm:t>
    </dgm:pt>
    <dgm:pt modelId="{50B19109-2DDD-4738-890A-2912784DDBC3}" type="sibTrans" cxnId="{1BA1CDE5-5DCB-4D85-AB06-3135CFDC66AC}">
      <dgm:prSet/>
      <dgm:spPr/>
      <dgm:t>
        <a:bodyPr/>
        <a:lstStyle/>
        <a:p>
          <a:endParaRPr lang="es-EC"/>
        </a:p>
      </dgm:t>
    </dgm:pt>
    <dgm:pt modelId="{91156533-290B-4F7F-91D4-0908A59AE98B}">
      <dgm:prSet phldrT="[Texto]"/>
      <dgm:spPr/>
      <dgm:t>
        <a:bodyPr/>
        <a:lstStyle/>
        <a:p>
          <a:pPr rtl="0"/>
          <a:r>
            <a:rPr lang="es-EC" b="0" i="0" u="none" dirty="0" smtClean="0"/>
            <a:t>T1 Hablar con el responsable de las góndolas Supermaxi y Megamaxi  (Andrés Chiriboga)</a:t>
          </a:r>
          <a:endParaRPr lang="es-EC" dirty="0"/>
        </a:p>
      </dgm:t>
    </dgm:pt>
    <dgm:pt modelId="{DCF25E60-CC46-4F31-9DDF-5E81D693A578}" type="parTrans" cxnId="{F4FA6098-B2CD-429D-A4B5-92E980DB2938}">
      <dgm:prSet/>
      <dgm:spPr/>
      <dgm:t>
        <a:bodyPr/>
        <a:lstStyle/>
        <a:p>
          <a:endParaRPr lang="es-EC"/>
        </a:p>
      </dgm:t>
    </dgm:pt>
    <dgm:pt modelId="{9937859A-02AA-44A4-93DB-CD3316F7A564}" type="sibTrans" cxnId="{F4FA6098-B2CD-429D-A4B5-92E980DB2938}">
      <dgm:prSet/>
      <dgm:spPr/>
      <dgm:t>
        <a:bodyPr/>
        <a:lstStyle/>
        <a:p>
          <a:endParaRPr lang="es-EC"/>
        </a:p>
      </dgm:t>
    </dgm:pt>
    <dgm:pt modelId="{A5B8FA4F-86C4-4451-A1C9-6FDF08B2BDC4}">
      <dgm:prSet phldrT="[Texto]" phldr="1"/>
      <dgm:spPr/>
      <dgm:t>
        <a:bodyPr/>
        <a:lstStyle/>
        <a:p>
          <a:endParaRPr lang="es-EC" dirty="0"/>
        </a:p>
      </dgm:t>
    </dgm:pt>
    <dgm:pt modelId="{9ACD4EC8-35D2-4478-84CB-735CF289230E}" type="parTrans" cxnId="{637C613E-1599-4EEE-9DD0-75482F1CEE66}">
      <dgm:prSet/>
      <dgm:spPr/>
      <dgm:t>
        <a:bodyPr/>
        <a:lstStyle/>
        <a:p>
          <a:endParaRPr lang="es-EC"/>
        </a:p>
      </dgm:t>
    </dgm:pt>
    <dgm:pt modelId="{606A5883-4982-484F-B479-C630E246B7D7}" type="sibTrans" cxnId="{637C613E-1599-4EEE-9DD0-75482F1CEE66}">
      <dgm:prSet/>
      <dgm:spPr/>
      <dgm:t>
        <a:bodyPr/>
        <a:lstStyle/>
        <a:p>
          <a:endParaRPr lang="es-EC"/>
        </a:p>
      </dgm:t>
    </dgm:pt>
    <dgm:pt modelId="{E9410DDD-8C53-4928-AB4A-71D1CD76C757}">
      <dgm:prSet/>
      <dgm:spPr/>
      <dgm:t>
        <a:bodyPr/>
        <a:lstStyle/>
        <a:p>
          <a:endParaRPr lang="es-EC" dirty="0"/>
        </a:p>
      </dgm:t>
    </dgm:pt>
    <dgm:pt modelId="{4A7D472E-9C91-4BE7-B1B2-CE3E63973517}" type="parTrans" cxnId="{B08769E1-4777-48E0-A2CC-06748E13FB22}">
      <dgm:prSet/>
      <dgm:spPr/>
      <dgm:t>
        <a:bodyPr/>
        <a:lstStyle/>
        <a:p>
          <a:endParaRPr lang="es-EC"/>
        </a:p>
      </dgm:t>
    </dgm:pt>
    <dgm:pt modelId="{56995EE6-E199-4FC1-B863-611FBC091CA8}" type="sibTrans" cxnId="{B08769E1-4777-48E0-A2CC-06748E13FB22}">
      <dgm:prSet/>
      <dgm:spPr/>
      <dgm:t>
        <a:bodyPr/>
        <a:lstStyle/>
        <a:p>
          <a:endParaRPr lang="es-EC"/>
        </a:p>
      </dgm:t>
    </dgm:pt>
    <dgm:pt modelId="{DB72AD05-921A-40D3-A143-5640F469D69A}">
      <dgm:prSet/>
      <dgm:spPr/>
      <dgm:t>
        <a:bodyPr/>
        <a:lstStyle/>
        <a:p>
          <a:pPr rtl="0"/>
          <a:r>
            <a:rPr lang="es-EC" b="0" i="0" u="none" dirty="0" smtClean="0"/>
            <a:t>T2 </a:t>
          </a:r>
          <a:r>
            <a:rPr lang="es-EC" b="0" i="0" u="none" dirty="0" smtClean="0"/>
            <a:t>Ubicar </a:t>
          </a:r>
          <a:r>
            <a:rPr lang="es-EC" b="0" i="0" u="none" dirty="0" smtClean="0"/>
            <a:t>los mejores sectores  en  delicatessens que sean clientes</a:t>
          </a:r>
          <a:endParaRPr lang="es-EC" b="0" i="0" u="none" dirty="0"/>
        </a:p>
      </dgm:t>
    </dgm:pt>
    <dgm:pt modelId="{3EB3A50E-61A7-45FF-830D-012C1DFBC8CC}" type="parTrans" cxnId="{AF24FD3A-D284-4169-8F31-903B1566063B}">
      <dgm:prSet/>
      <dgm:spPr/>
      <dgm:t>
        <a:bodyPr/>
        <a:lstStyle/>
        <a:p>
          <a:endParaRPr lang="es-EC"/>
        </a:p>
      </dgm:t>
    </dgm:pt>
    <dgm:pt modelId="{4C2E9F78-1161-433F-BF79-E35CF60D2980}" type="sibTrans" cxnId="{AF24FD3A-D284-4169-8F31-903B1566063B}">
      <dgm:prSet/>
      <dgm:spPr/>
      <dgm:t>
        <a:bodyPr/>
        <a:lstStyle/>
        <a:p>
          <a:endParaRPr lang="es-EC"/>
        </a:p>
      </dgm:t>
    </dgm:pt>
    <dgm:pt modelId="{0E4D0D38-9860-4E20-8384-72A91C16E5A4}">
      <dgm:prSet/>
      <dgm:spPr/>
      <dgm:t>
        <a:bodyPr/>
        <a:lstStyle/>
        <a:p>
          <a:endParaRPr lang="es-EC" dirty="0"/>
        </a:p>
      </dgm:t>
    </dgm:pt>
    <dgm:pt modelId="{6130C380-9F58-4A95-B24A-9AB13EFFB567}" type="parTrans" cxnId="{649E3F57-8462-4436-B260-A45CB9F5CB4B}">
      <dgm:prSet/>
      <dgm:spPr/>
      <dgm:t>
        <a:bodyPr/>
        <a:lstStyle/>
        <a:p>
          <a:endParaRPr lang="es-EC"/>
        </a:p>
      </dgm:t>
    </dgm:pt>
    <dgm:pt modelId="{5B06FF88-1FFE-46D7-8A3F-ACA5880D6CEE}" type="sibTrans" cxnId="{649E3F57-8462-4436-B260-A45CB9F5CB4B}">
      <dgm:prSet/>
      <dgm:spPr/>
      <dgm:t>
        <a:bodyPr/>
        <a:lstStyle/>
        <a:p>
          <a:endParaRPr lang="es-EC"/>
        </a:p>
      </dgm:t>
    </dgm:pt>
    <dgm:pt modelId="{E4C5AD0B-393F-423F-B7E5-F5712578722F}">
      <dgm:prSet/>
      <dgm:spPr/>
      <dgm:t>
        <a:bodyPr/>
        <a:lstStyle/>
        <a:p>
          <a:pPr rtl="0"/>
          <a:r>
            <a:rPr lang="es-EC" b="0" i="0" u="none" dirty="0" smtClean="0"/>
            <a:t>T3 Participación en bodas con botellas de Dark Chocolate personalizadas</a:t>
          </a:r>
          <a:endParaRPr lang="es-EC" b="0" i="0" u="none" dirty="0"/>
        </a:p>
      </dgm:t>
    </dgm:pt>
    <dgm:pt modelId="{07253E49-F323-4FC6-80CF-8ADD5EEA4CE2}" type="parTrans" cxnId="{AE735779-A107-42A0-AC89-38858C9F84B0}">
      <dgm:prSet/>
      <dgm:spPr/>
      <dgm:t>
        <a:bodyPr/>
        <a:lstStyle/>
        <a:p>
          <a:endParaRPr lang="es-EC"/>
        </a:p>
      </dgm:t>
    </dgm:pt>
    <dgm:pt modelId="{36806CCA-0538-4AC3-AAA7-D8E9E470DE06}" type="sibTrans" cxnId="{AE735779-A107-42A0-AC89-38858C9F84B0}">
      <dgm:prSet/>
      <dgm:spPr/>
      <dgm:t>
        <a:bodyPr/>
        <a:lstStyle/>
        <a:p>
          <a:endParaRPr lang="es-EC"/>
        </a:p>
      </dgm:t>
    </dgm:pt>
    <dgm:pt modelId="{3777F67F-E2F9-47DB-8E33-A5D7AA777CC4}" type="pres">
      <dgm:prSet presAssocID="{2CB6517C-8560-4C99-9BEB-2B151FCDC16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B5F82FEA-8490-4BAD-A6B2-E570ED52FD8A}" type="pres">
      <dgm:prSet presAssocID="{9B258D86-4D14-4691-8E4B-F16C7CD307F6}" presName="node" presStyleLbl="node1" presStyleIdx="0" presStyleCnt="1" custLinFactNeighborX="86191" custLinFactNeighborY="-227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F24FD3A-D284-4169-8F31-903B1566063B}" srcId="{9B258D86-4D14-4691-8E4B-F16C7CD307F6}" destId="{DB72AD05-921A-40D3-A143-5640F469D69A}" srcOrd="2" destOrd="0" parTransId="{3EB3A50E-61A7-45FF-830D-012C1DFBC8CC}" sibTransId="{4C2E9F78-1161-433F-BF79-E35CF60D2980}"/>
    <dgm:cxn modelId="{CFD2D48D-3805-4526-80D0-84B3AB826A6E}" type="presOf" srcId="{2CB6517C-8560-4C99-9BEB-2B151FCDC161}" destId="{3777F67F-E2F9-47DB-8E33-A5D7AA777CC4}" srcOrd="0" destOrd="0" presId="urn:microsoft.com/office/officeart/2005/8/layout/hList6"/>
    <dgm:cxn modelId="{CF825AC6-D00F-4204-B3B5-071A8ABA7B9B}" type="presOf" srcId="{DB72AD05-921A-40D3-A143-5640F469D69A}" destId="{B5F82FEA-8490-4BAD-A6B2-E570ED52FD8A}" srcOrd="0" destOrd="3" presId="urn:microsoft.com/office/officeart/2005/8/layout/hList6"/>
    <dgm:cxn modelId="{3F6FB2C3-BA2C-4FF0-9308-9C27A928751E}" type="presOf" srcId="{A5B8FA4F-86C4-4451-A1C9-6FDF08B2BDC4}" destId="{B5F82FEA-8490-4BAD-A6B2-E570ED52FD8A}" srcOrd="0" destOrd="6" presId="urn:microsoft.com/office/officeart/2005/8/layout/hList6"/>
    <dgm:cxn modelId="{C82B1BAB-268C-47DD-AC7F-DB0968498600}" type="presOf" srcId="{E4C5AD0B-393F-423F-B7E5-F5712578722F}" destId="{B5F82FEA-8490-4BAD-A6B2-E570ED52FD8A}" srcOrd="0" destOrd="5" presId="urn:microsoft.com/office/officeart/2005/8/layout/hList6"/>
    <dgm:cxn modelId="{AE735779-A107-42A0-AC89-38858C9F84B0}" srcId="{9B258D86-4D14-4691-8E4B-F16C7CD307F6}" destId="{E4C5AD0B-393F-423F-B7E5-F5712578722F}" srcOrd="4" destOrd="0" parTransId="{07253E49-F323-4FC6-80CF-8ADD5EEA4CE2}" sibTransId="{36806CCA-0538-4AC3-AAA7-D8E9E470DE06}"/>
    <dgm:cxn modelId="{649E3F57-8462-4436-B260-A45CB9F5CB4B}" srcId="{9B258D86-4D14-4691-8E4B-F16C7CD307F6}" destId="{0E4D0D38-9860-4E20-8384-72A91C16E5A4}" srcOrd="3" destOrd="0" parTransId="{6130C380-9F58-4A95-B24A-9AB13EFFB567}" sibTransId="{5B06FF88-1FFE-46D7-8A3F-ACA5880D6CEE}"/>
    <dgm:cxn modelId="{8F96D0B7-C269-4350-AAB9-37E2F1860E37}" type="presOf" srcId="{91156533-290B-4F7F-91D4-0908A59AE98B}" destId="{B5F82FEA-8490-4BAD-A6B2-E570ED52FD8A}" srcOrd="0" destOrd="1" presId="urn:microsoft.com/office/officeart/2005/8/layout/hList6"/>
    <dgm:cxn modelId="{C36E1E7C-1B61-47F8-A4F9-0CDDC516934F}" type="presOf" srcId="{E9410DDD-8C53-4928-AB4A-71D1CD76C757}" destId="{B5F82FEA-8490-4BAD-A6B2-E570ED52FD8A}" srcOrd="0" destOrd="2" presId="urn:microsoft.com/office/officeart/2005/8/layout/hList6"/>
    <dgm:cxn modelId="{B08769E1-4777-48E0-A2CC-06748E13FB22}" srcId="{9B258D86-4D14-4691-8E4B-F16C7CD307F6}" destId="{E9410DDD-8C53-4928-AB4A-71D1CD76C757}" srcOrd="1" destOrd="0" parTransId="{4A7D472E-9C91-4BE7-B1B2-CE3E63973517}" sibTransId="{56995EE6-E199-4FC1-B863-611FBC091CA8}"/>
    <dgm:cxn modelId="{F4FA6098-B2CD-429D-A4B5-92E980DB2938}" srcId="{9B258D86-4D14-4691-8E4B-F16C7CD307F6}" destId="{91156533-290B-4F7F-91D4-0908A59AE98B}" srcOrd="0" destOrd="0" parTransId="{DCF25E60-CC46-4F31-9DDF-5E81D693A578}" sibTransId="{9937859A-02AA-44A4-93DB-CD3316F7A564}"/>
    <dgm:cxn modelId="{2C053D9E-D10D-4A6F-A21B-D04831A363E3}" type="presOf" srcId="{0E4D0D38-9860-4E20-8384-72A91C16E5A4}" destId="{B5F82FEA-8490-4BAD-A6B2-E570ED52FD8A}" srcOrd="0" destOrd="4" presId="urn:microsoft.com/office/officeart/2005/8/layout/hList6"/>
    <dgm:cxn modelId="{637C613E-1599-4EEE-9DD0-75482F1CEE66}" srcId="{9B258D86-4D14-4691-8E4B-F16C7CD307F6}" destId="{A5B8FA4F-86C4-4451-A1C9-6FDF08B2BDC4}" srcOrd="5" destOrd="0" parTransId="{9ACD4EC8-35D2-4478-84CB-735CF289230E}" sibTransId="{606A5883-4982-484F-B479-C630E246B7D7}"/>
    <dgm:cxn modelId="{9125AA7A-731A-4B79-8C27-78C563634576}" type="presOf" srcId="{9B258D86-4D14-4691-8E4B-F16C7CD307F6}" destId="{B5F82FEA-8490-4BAD-A6B2-E570ED52FD8A}" srcOrd="0" destOrd="0" presId="urn:microsoft.com/office/officeart/2005/8/layout/hList6"/>
    <dgm:cxn modelId="{1BA1CDE5-5DCB-4D85-AB06-3135CFDC66AC}" srcId="{2CB6517C-8560-4C99-9BEB-2B151FCDC161}" destId="{9B258D86-4D14-4691-8E4B-F16C7CD307F6}" srcOrd="0" destOrd="0" parTransId="{1BB9C0BC-B286-4915-9FF1-AEDB80B61EB4}" sibTransId="{50B19109-2DDD-4738-890A-2912784DDBC3}"/>
    <dgm:cxn modelId="{928FCCCD-0AA7-49D3-877D-2F201DF69575}" type="presParOf" srcId="{3777F67F-E2F9-47DB-8E33-A5D7AA777CC4}" destId="{B5F82FEA-8490-4BAD-A6B2-E570ED52FD8A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DAB13-3375-41EC-A284-35CDD48434BD}">
      <dsp:nvSpPr>
        <dsp:cNvPr id="0" name=""/>
        <dsp:cNvSpPr/>
      </dsp:nvSpPr>
      <dsp:spPr>
        <a:xfrm>
          <a:off x="0" y="0"/>
          <a:ext cx="5530125" cy="1669831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u="none" strike="noStrike" kern="1200" dirty="0" smtClean="0">
              <a:effectLst/>
            </a:rPr>
            <a:t>E1 Degustación del producto</a:t>
          </a:r>
          <a:endParaRPr lang="es-EC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u="none" strike="noStrike" kern="1200" dirty="0" smtClean="0">
              <a:effectLst/>
            </a:rPr>
            <a:t>T1 Presentación del producto  en barril</a:t>
          </a:r>
          <a:endParaRPr lang="es-EC" sz="1200" kern="1200" dirty="0"/>
        </a:p>
      </dsp:txBody>
      <dsp:txXfrm>
        <a:off x="1273008" y="0"/>
        <a:ext cx="4257116" cy="1669831"/>
      </dsp:txXfrm>
    </dsp:sp>
    <dsp:sp modelId="{512159EE-219F-4AD6-93E2-7D7BA558E2EC}">
      <dsp:nvSpPr>
        <dsp:cNvPr id="0" name=""/>
        <dsp:cNvSpPr/>
      </dsp:nvSpPr>
      <dsp:spPr>
        <a:xfrm>
          <a:off x="166983" y="166983"/>
          <a:ext cx="1106025" cy="133586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43D721-A749-4C60-9DDD-111FE70B0979}">
      <dsp:nvSpPr>
        <dsp:cNvPr id="0" name=""/>
        <dsp:cNvSpPr/>
      </dsp:nvSpPr>
      <dsp:spPr>
        <a:xfrm>
          <a:off x="0" y="1836814"/>
          <a:ext cx="5530125" cy="1669831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309645"/>
            <a:satOff val="-41414"/>
            <a:lumOff val="354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u="none" strike="noStrike" kern="1200" dirty="0" smtClean="0">
              <a:effectLst/>
            </a:rPr>
            <a:t>E2 Creación de incentivos para consumidores con la cerveza Dark Chocolate. </a:t>
          </a:r>
          <a:endParaRPr lang="es-EC" sz="16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b="0" i="0" u="none" kern="1200" dirty="0" smtClean="0"/>
            <a:t>T1 Eventos de beer pong </a:t>
          </a:r>
          <a:endParaRPr lang="es-EC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b="0" i="0" u="none" kern="1200" dirty="0" smtClean="0"/>
            <a:t>T2 Apertura a jugadores de cartas según juegos argentinos, italiano o 40 en fiestas de Quito </a:t>
          </a:r>
          <a:endParaRPr lang="es-EC" sz="1200" b="0" i="0" u="none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b="0" i="0" u="none" kern="1200" dirty="0" smtClean="0"/>
            <a:t>T3 Tarjeta de fidelización  para perforar y reuniones de fans </a:t>
          </a:r>
          <a:endParaRPr lang="es-EC" sz="1200" b="0" i="0" u="none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200" b="0" i="0" u="none" kern="1200" dirty="0" smtClean="0"/>
            <a:t>T4  Maridajes o clases de cocina con la cerveza Dark Chocolate</a:t>
          </a:r>
          <a:endParaRPr lang="es-EC" sz="1200" b="0" i="0" u="none" kern="1200" dirty="0"/>
        </a:p>
      </dsp:txBody>
      <dsp:txXfrm>
        <a:off x="1273008" y="1836814"/>
        <a:ext cx="4257116" cy="1669831"/>
      </dsp:txXfrm>
    </dsp:sp>
    <dsp:sp modelId="{84AB4363-02E4-46F9-B525-F9BC95B0774C}">
      <dsp:nvSpPr>
        <dsp:cNvPr id="0" name=""/>
        <dsp:cNvSpPr/>
      </dsp:nvSpPr>
      <dsp:spPr>
        <a:xfrm>
          <a:off x="166983" y="2003797"/>
          <a:ext cx="1106025" cy="1335865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-12795"/>
            <a:satOff val="-1720"/>
            <a:lumOff val="1435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6AA687-F362-4521-88DD-B91089FAF140}">
      <dsp:nvSpPr>
        <dsp:cNvPr id="0" name=""/>
        <dsp:cNvSpPr/>
      </dsp:nvSpPr>
      <dsp:spPr>
        <a:xfrm rot="16200000">
          <a:off x="986165" y="-986165"/>
          <a:ext cx="2142468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Fortalezas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•</a:t>
          </a:r>
          <a:r>
            <a:rPr lang="es-ES" sz="1500" i="1" kern="1200" dirty="0" smtClean="0"/>
            <a:t>Ballesta</a:t>
          </a:r>
          <a:r>
            <a:rPr lang="es-ES" sz="1500" kern="1200" dirty="0" smtClean="0"/>
            <a:t> posicionada</a:t>
          </a:r>
          <a:br>
            <a:rPr lang="es-ES" sz="1500" kern="1200" dirty="0" smtClean="0"/>
          </a:br>
          <a:r>
            <a:rPr lang="es-ES" sz="1500" kern="1200" dirty="0" smtClean="0"/>
            <a:t>• Canal de distribución bueno</a:t>
          </a:r>
          <a:br>
            <a:rPr lang="es-ES" sz="1500" kern="1200" dirty="0" smtClean="0"/>
          </a:br>
          <a:r>
            <a:rPr lang="es-ES" sz="1500" kern="1200" dirty="0" smtClean="0"/>
            <a:t>• Ampliación de línea</a:t>
          </a:r>
          <a:br>
            <a:rPr lang="es-ES" sz="1500" kern="1200" dirty="0" smtClean="0"/>
          </a:br>
          <a:r>
            <a:rPr lang="es-ES" sz="1500" kern="1200" dirty="0" smtClean="0"/>
            <a:t>• El maestro cervecero doctor en alimentos</a:t>
          </a:r>
          <a:br>
            <a:rPr lang="es-ES" sz="1500" kern="1200" dirty="0" smtClean="0"/>
          </a:br>
          <a:r>
            <a:rPr lang="es-ES" sz="1500" kern="1200" dirty="0" smtClean="0"/>
            <a:t>• know how </a:t>
          </a:r>
          <a:endParaRPr lang="es-EC" sz="1500" kern="1200" dirty="0"/>
        </a:p>
      </dsp:txBody>
      <dsp:txXfrm rot="5400000">
        <a:off x="0" y="0"/>
        <a:ext cx="4114800" cy="1606851"/>
      </dsp:txXfrm>
    </dsp:sp>
    <dsp:sp modelId="{250B52A1-664A-44EC-AAF5-1BCE2A8192EB}">
      <dsp:nvSpPr>
        <dsp:cNvPr id="0" name=""/>
        <dsp:cNvSpPr/>
      </dsp:nvSpPr>
      <dsp:spPr>
        <a:xfrm>
          <a:off x="4114800" y="0"/>
          <a:ext cx="4114800" cy="214246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Oportunidades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• Consumidor busca variedad cervezas</a:t>
          </a:r>
          <a:br>
            <a:rPr lang="es-ES" sz="1500" kern="1200" dirty="0" smtClean="0"/>
          </a:br>
          <a:r>
            <a:rPr lang="es-ES" sz="1500" kern="1200" dirty="0" smtClean="0"/>
            <a:t>• Mercado en crecimiento</a:t>
          </a:r>
          <a:br>
            <a:rPr lang="es-ES" sz="1500" kern="1200" dirty="0" smtClean="0"/>
          </a:br>
          <a:r>
            <a:rPr lang="es-ES" sz="1500" kern="1200" dirty="0" smtClean="0"/>
            <a:t>• Matriz productiva Gob. (crecimiento)</a:t>
          </a:r>
          <a:br>
            <a:rPr lang="es-ES" sz="1500" kern="1200" dirty="0" smtClean="0"/>
          </a:br>
          <a:endParaRPr lang="es-EC" sz="1500" kern="1200" dirty="0"/>
        </a:p>
      </dsp:txBody>
      <dsp:txXfrm>
        <a:off x="4114800" y="0"/>
        <a:ext cx="4114800" cy="1606851"/>
      </dsp:txXfrm>
    </dsp:sp>
    <dsp:sp modelId="{B0C74607-56DD-481B-8CED-01950A6B4DE9}">
      <dsp:nvSpPr>
        <dsp:cNvPr id="0" name=""/>
        <dsp:cNvSpPr/>
      </dsp:nvSpPr>
      <dsp:spPr>
        <a:xfrm rot="10800000">
          <a:off x="0" y="2142468"/>
          <a:ext cx="4114800" cy="214246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Debilidades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•  Distribución fuerte Quito ( no otras ciudades y provincias)</a:t>
          </a:r>
          <a:endParaRPr lang="es-EC" sz="1500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• No tiene economía de escala (costos fijos altos )</a:t>
          </a:r>
          <a:endParaRPr lang="es-EC" sz="1500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• Dificultad nuevos productos por registro sanitario</a:t>
          </a:r>
          <a:endParaRPr lang="es-EC" sz="1500" kern="1200" dirty="0"/>
        </a:p>
      </dsp:txBody>
      <dsp:txXfrm rot="10800000">
        <a:off x="0" y="2678085"/>
        <a:ext cx="4114800" cy="1606851"/>
      </dsp:txXfrm>
    </dsp:sp>
    <dsp:sp modelId="{2EB77923-76B6-4484-A578-D67374F492CF}">
      <dsp:nvSpPr>
        <dsp:cNvPr id="0" name=""/>
        <dsp:cNvSpPr/>
      </dsp:nvSpPr>
      <dsp:spPr>
        <a:xfrm rot="5400000">
          <a:off x="5100965" y="1156302"/>
          <a:ext cx="2142468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Amenazas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Cervecería Nacional (90% mercado)</a:t>
          </a:r>
          <a:br>
            <a:rPr lang="es-ES" sz="1500" kern="1200" dirty="0" smtClean="0"/>
          </a:br>
          <a:r>
            <a:rPr lang="es-ES" sz="1500" kern="1200" dirty="0" smtClean="0"/>
            <a:t>• Barrera entrada baja</a:t>
          </a:r>
          <a:br>
            <a:rPr lang="es-ES" sz="1500" kern="1200" dirty="0" smtClean="0"/>
          </a:br>
          <a:r>
            <a:rPr lang="es-ES" sz="1500" kern="1200" dirty="0" smtClean="0"/>
            <a:t>• Desempleo y crisis económica (alto) </a:t>
          </a:r>
        </a:p>
      </dsp:txBody>
      <dsp:txXfrm rot="-5400000">
        <a:off x="4114800" y="2678085"/>
        <a:ext cx="4114800" cy="1606851"/>
      </dsp:txXfrm>
    </dsp:sp>
    <dsp:sp modelId="{A0C1A415-B2B7-4740-8095-F291FCE4EE38}">
      <dsp:nvSpPr>
        <dsp:cNvPr id="0" name=""/>
        <dsp:cNvSpPr/>
      </dsp:nvSpPr>
      <dsp:spPr>
        <a:xfrm>
          <a:off x="2880359" y="1606851"/>
          <a:ext cx="2468880" cy="1071234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b="1" kern="1200" dirty="0" smtClean="0">
              <a:solidFill>
                <a:schemeClr val="tx1">
                  <a:lumMod val="95000"/>
                </a:schemeClr>
              </a:solidFill>
            </a:rPr>
            <a:t>FODA</a:t>
          </a:r>
          <a:endParaRPr lang="es-EC" sz="200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2932652" y="1659144"/>
        <a:ext cx="2364294" cy="9666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8AACF4-79F1-4B93-87DA-068C0A709F6E}">
      <dsp:nvSpPr>
        <dsp:cNvPr id="0" name=""/>
        <dsp:cNvSpPr/>
      </dsp:nvSpPr>
      <dsp:spPr>
        <a:xfrm rot="10800000">
          <a:off x="1491362" y="1153"/>
          <a:ext cx="5346001" cy="579252"/>
        </a:xfrm>
        <a:prstGeom prst="homePlat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5434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¿Conocer el nivel de conocimiento del consumidor?</a:t>
          </a:r>
          <a:endParaRPr lang="es-EC" sz="1700" kern="1200" dirty="0" smtClean="0"/>
        </a:p>
      </dsp:txBody>
      <dsp:txXfrm rot="10800000">
        <a:off x="1636175" y="1153"/>
        <a:ext cx="5201188" cy="579252"/>
      </dsp:txXfrm>
    </dsp:sp>
    <dsp:sp modelId="{AA22C775-C278-484E-90F2-D84CD495D0B1}">
      <dsp:nvSpPr>
        <dsp:cNvPr id="0" name=""/>
        <dsp:cNvSpPr/>
      </dsp:nvSpPr>
      <dsp:spPr>
        <a:xfrm>
          <a:off x="1201736" y="1153"/>
          <a:ext cx="579252" cy="57925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F24D0F-2D31-45DA-BAFE-6BE79F66E365}">
      <dsp:nvSpPr>
        <dsp:cNvPr id="0" name=""/>
        <dsp:cNvSpPr/>
      </dsp:nvSpPr>
      <dsp:spPr>
        <a:xfrm rot="10800000">
          <a:off x="1491362" y="729108"/>
          <a:ext cx="5346001" cy="579252"/>
        </a:xfrm>
        <a:prstGeom prst="homePlate">
          <a:avLst/>
        </a:prstGeom>
        <a:solidFill>
          <a:schemeClr val="accent1">
            <a:shade val="80000"/>
            <a:hueOff val="-103215"/>
            <a:satOff val="-13805"/>
            <a:lumOff val="118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5434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¿Cómo se encuentra el branding de </a:t>
          </a:r>
          <a:r>
            <a:rPr lang="es-ES" sz="1700" i="1" kern="1200" dirty="0" smtClean="0"/>
            <a:t>Ballesta</a:t>
          </a:r>
          <a:r>
            <a:rPr lang="es-ES" sz="1700" kern="1200" dirty="0" smtClean="0"/>
            <a:t>?</a:t>
          </a:r>
          <a:endParaRPr lang="es-EC" sz="1700" kern="1200" dirty="0" smtClean="0"/>
        </a:p>
      </dsp:txBody>
      <dsp:txXfrm rot="10800000">
        <a:off x="1636175" y="729108"/>
        <a:ext cx="5201188" cy="579252"/>
      </dsp:txXfrm>
    </dsp:sp>
    <dsp:sp modelId="{E1E141F9-E022-40A6-8217-1941DC4677BA}">
      <dsp:nvSpPr>
        <dsp:cNvPr id="0" name=""/>
        <dsp:cNvSpPr/>
      </dsp:nvSpPr>
      <dsp:spPr>
        <a:xfrm>
          <a:off x="1201736" y="729108"/>
          <a:ext cx="579252" cy="579252"/>
        </a:xfrm>
        <a:prstGeom prst="ellipse">
          <a:avLst/>
        </a:prstGeom>
        <a:solidFill>
          <a:schemeClr val="accent1">
            <a:tint val="50000"/>
            <a:hueOff val="-4265"/>
            <a:satOff val="-573"/>
            <a:lumOff val="478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B3900-D92D-491C-B6DE-3FF7239BEB89}">
      <dsp:nvSpPr>
        <dsp:cNvPr id="0" name=""/>
        <dsp:cNvSpPr/>
      </dsp:nvSpPr>
      <dsp:spPr>
        <a:xfrm rot="10800000">
          <a:off x="1491362" y="1457063"/>
          <a:ext cx="5346001" cy="579252"/>
        </a:xfrm>
        <a:prstGeom prst="homePlate">
          <a:avLst/>
        </a:prstGeom>
        <a:solidFill>
          <a:schemeClr val="accent1">
            <a:shade val="80000"/>
            <a:hueOff val="-206430"/>
            <a:satOff val="-27609"/>
            <a:lumOff val="236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5434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¿Conocer lo que valora el consumidor?</a:t>
          </a:r>
          <a:endParaRPr lang="es-EC" sz="1700" kern="1200" dirty="0" smtClean="0"/>
        </a:p>
      </dsp:txBody>
      <dsp:txXfrm rot="10800000">
        <a:off x="1636175" y="1457063"/>
        <a:ext cx="5201188" cy="579252"/>
      </dsp:txXfrm>
    </dsp:sp>
    <dsp:sp modelId="{E1883E20-41E1-438B-A34F-BC728E73A6F8}">
      <dsp:nvSpPr>
        <dsp:cNvPr id="0" name=""/>
        <dsp:cNvSpPr/>
      </dsp:nvSpPr>
      <dsp:spPr>
        <a:xfrm>
          <a:off x="1201736" y="1457063"/>
          <a:ext cx="579252" cy="579252"/>
        </a:xfrm>
        <a:prstGeom prst="ellipse">
          <a:avLst/>
        </a:prstGeom>
        <a:solidFill>
          <a:schemeClr val="accent1">
            <a:tint val="50000"/>
            <a:hueOff val="-8530"/>
            <a:satOff val="-1147"/>
            <a:lumOff val="956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C6A60E-462D-47FE-913A-EA498C84344C}">
      <dsp:nvSpPr>
        <dsp:cNvPr id="0" name=""/>
        <dsp:cNvSpPr/>
      </dsp:nvSpPr>
      <dsp:spPr>
        <a:xfrm rot="10800000">
          <a:off x="1491362" y="2185018"/>
          <a:ext cx="5346001" cy="579252"/>
        </a:xfrm>
        <a:prstGeom prst="homePlate">
          <a:avLst/>
        </a:prstGeom>
        <a:solidFill>
          <a:schemeClr val="accent1">
            <a:shade val="80000"/>
            <a:hueOff val="-309645"/>
            <a:satOff val="-41414"/>
            <a:lumOff val="354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5434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¿Por qué el consumidor busca la cerveza artesanal y lo conoce?</a:t>
          </a:r>
          <a:endParaRPr lang="es-EC" sz="1700" kern="1200" dirty="0"/>
        </a:p>
      </dsp:txBody>
      <dsp:txXfrm rot="10800000">
        <a:off x="1636175" y="2185018"/>
        <a:ext cx="5201188" cy="579252"/>
      </dsp:txXfrm>
    </dsp:sp>
    <dsp:sp modelId="{C291EDAC-BA12-4281-B0BF-FE4C157271C0}">
      <dsp:nvSpPr>
        <dsp:cNvPr id="0" name=""/>
        <dsp:cNvSpPr/>
      </dsp:nvSpPr>
      <dsp:spPr>
        <a:xfrm>
          <a:off x="1201736" y="2185018"/>
          <a:ext cx="579252" cy="579252"/>
        </a:xfrm>
        <a:prstGeom prst="ellipse">
          <a:avLst/>
        </a:prstGeom>
        <a:solidFill>
          <a:schemeClr val="accent1">
            <a:tint val="50000"/>
            <a:hueOff val="-12795"/>
            <a:satOff val="-1720"/>
            <a:lumOff val="1435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F82FEA-8490-4BAD-A6B2-E570ED52FD8A}">
      <dsp:nvSpPr>
        <dsp:cNvPr id="0" name=""/>
        <dsp:cNvSpPr/>
      </dsp:nvSpPr>
      <dsp:spPr>
        <a:xfrm rot="16200000">
          <a:off x="833241" y="-833241"/>
          <a:ext cx="3374703" cy="5041187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5094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u="none" strike="noStrike" kern="1200" dirty="0" smtClean="0">
              <a:effectLst/>
            </a:rPr>
            <a:t>E1 Buscar lugares estratégicos</a:t>
          </a:r>
          <a:endParaRPr lang="es-EC" sz="18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b="0" i="0" u="none" kern="1200" dirty="0" smtClean="0"/>
            <a:t>T1 Hablar con el responsable de las góndolas Supermaxi y Megamaxi  (Andrés Chiriboga)</a:t>
          </a:r>
          <a:endParaRPr lang="es-EC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b="0" i="0" u="none" kern="1200" dirty="0" smtClean="0"/>
            <a:t>T2 </a:t>
          </a:r>
          <a:r>
            <a:rPr lang="es-EC" sz="1400" b="0" i="0" u="none" kern="1200" dirty="0" smtClean="0"/>
            <a:t>Ubicar </a:t>
          </a:r>
          <a:r>
            <a:rPr lang="es-EC" sz="1400" b="0" i="0" u="none" kern="1200" dirty="0" smtClean="0"/>
            <a:t>los mejores sectores  en  delicatessens que sean clientes</a:t>
          </a:r>
          <a:endParaRPr lang="es-EC" sz="1400" b="0" i="0" u="none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b="0" i="0" u="none" kern="1200" dirty="0" smtClean="0"/>
            <a:t>T3 Participación en bodas con botellas de Dark Chocolate personalizadas</a:t>
          </a:r>
          <a:endParaRPr lang="es-EC" sz="1400" b="0" i="0" u="none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400" kern="1200" dirty="0"/>
        </a:p>
      </dsp:txBody>
      <dsp:txXfrm rot="5400000">
        <a:off x="-1" y="674942"/>
        <a:ext cx="5041187" cy="2024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0588077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74114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53840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Shape 2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9439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Shape 2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3798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11111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598400" y="1763225"/>
            <a:ext cx="59472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 b="1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grpSp>
        <p:nvGrpSpPr>
          <p:cNvPr id="10" name="Shape 10"/>
          <p:cNvGrpSpPr/>
          <p:nvPr/>
        </p:nvGrpSpPr>
        <p:grpSpPr>
          <a:xfrm>
            <a:off x="3239978" y="-11"/>
            <a:ext cx="2664079" cy="1326980"/>
            <a:chOff x="3578850" y="-50"/>
            <a:chExt cx="1816500" cy="904800"/>
          </a:xfrm>
        </p:grpSpPr>
        <p:sp>
          <p:nvSpPr>
            <p:cNvPr id="11" name="Shape 11"/>
            <p:cNvSpPr/>
            <p:nvPr/>
          </p:nvSpPr>
          <p:spPr>
            <a:xfrm rot="10800000">
              <a:off x="3578850" y="-50"/>
              <a:ext cx="1816500" cy="904800"/>
            </a:xfrm>
            <a:prstGeom prst="triangle">
              <a:avLst>
                <a:gd name="adj" fmla="val 50000"/>
              </a:avLst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Shape 12"/>
            <p:cNvSpPr/>
            <p:nvPr/>
          </p:nvSpPr>
          <p:spPr>
            <a:xfrm rot="10800000">
              <a:off x="4487250" y="-50"/>
              <a:ext cx="908100" cy="904800"/>
            </a:xfrm>
            <a:prstGeom prst="triangle">
              <a:avLst>
                <a:gd name="adj" fmla="val 100000"/>
              </a:avLst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04788"/>
            <a:ext cx="548640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537-D699-4BC5-A33B-EB3B03066593}" type="datetimeFigureOut">
              <a:rPr lang="es-EC" smtClean="0">
                <a:solidFill>
                  <a:srgbClr val="ECE9C6"/>
                </a:solidFill>
              </a:rPr>
              <a:pPr/>
              <a:t>21/06/2018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6385-7C8C-4056-A8A3-88B8E6E9C73D}" type="slidenum">
              <a:rPr lang="es-EC" smtClean="0">
                <a:solidFill>
                  <a:srgbClr val="ECE9C6"/>
                </a:solidFill>
              </a:rPr>
              <a:pPr/>
              <a:t>‹Nº›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1172718"/>
            <a:ext cx="2761488" cy="2484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lang="en-US" sz="1350" kern="1200" dirty="0">
              <a:solidFill>
                <a:prstClr val="white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505347" y="2415905"/>
            <a:ext cx="226314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284732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3550158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6464"/>
            <a:ext cx="2377440" cy="1028700"/>
          </a:xfrm>
        </p:spPr>
        <p:txBody>
          <a:bodyPr anchor="b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tabLst>
                <a:tab pos="2872979" algn="l"/>
              </a:tabLst>
              <a:defRPr lang="en-US" sz="1950" b="1" kern="1200" cap="none" spc="15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455164"/>
            <a:ext cx="2377440" cy="10287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1634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285750"/>
            <a:ext cx="5562600" cy="42291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537-D699-4BC5-A33B-EB3B03066593}" type="datetimeFigureOut">
              <a:rPr lang="es-EC" smtClean="0">
                <a:solidFill>
                  <a:srgbClr val="ECE9C6"/>
                </a:solidFill>
              </a:rPr>
              <a:pPr/>
              <a:t>21/06/2018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6385-7C8C-4056-A8A3-88B8E6E9C73D}" type="slidenum">
              <a:rPr lang="es-EC" smtClean="0">
                <a:solidFill>
                  <a:srgbClr val="ECE9C6"/>
                </a:solidFill>
              </a:rPr>
              <a:pPr/>
              <a:t>‹Nº›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1172718"/>
            <a:ext cx="2761488" cy="248488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lang="en-US" sz="1350" kern="1200" dirty="0">
              <a:solidFill>
                <a:prstClr val="white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505347" y="2415905"/>
            <a:ext cx="226314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284732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3550158"/>
            <a:ext cx="265176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428750"/>
            <a:ext cx="2377440" cy="1028700"/>
          </a:xfrm>
        </p:spPr>
        <p:txBody>
          <a:bodyPr anchor="b">
            <a:normAutofit/>
          </a:bodyPr>
          <a:lstStyle>
            <a:lvl1pPr algn="l">
              <a:defRPr sz="1950" b="1" cap="none" spc="15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457450"/>
            <a:ext cx="2377440" cy="10287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754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537-D699-4BC5-A33B-EB3B03066593}" type="datetimeFigureOut">
              <a:rPr lang="es-EC" smtClean="0">
                <a:solidFill>
                  <a:srgbClr val="ECE9C6"/>
                </a:solidFill>
              </a:rPr>
              <a:pPr/>
              <a:t>21/06/2018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6385-7C8C-4056-A8A3-88B8E6E9C73D}" type="slidenum">
              <a:rPr lang="es-EC" smtClean="0">
                <a:solidFill>
                  <a:srgbClr val="ECE9C6"/>
                </a:solidFill>
              </a:rPr>
              <a:pPr/>
              <a:t>‹Nº›</a:t>
            </a:fld>
            <a:endParaRPr lang="es-EC" dirty="0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40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537-D699-4BC5-A33B-EB3B03066593}" type="datetimeFigureOut">
              <a:rPr lang="es-EC" smtClean="0">
                <a:solidFill>
                  <a:srgbClr val="ECE9C6"/>
                </a:solidFill>
              </a:rPr>
              <a:pPr/>
              <a:t>21/06/2018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6385-7C8C-4056-A8A3-88B8E6E9C73D}" type="slidenum">
              <a:rPr lang="es-EC" smtClean="0">
                <a:solidFill>
                  <a:srgbClr val="ECE9C6"/>
                </a:solidFill>
              </a:rPr>
              <a:pPr/>
              <a:t>‹Nº›</a:t>
            </a:fld>
            <a:endParaRPr lang="es-EC" dirty="0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93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op decoration" type="blank">
  <p:cSld name="BLANK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 rot="10800000">
            <a:off x="3821306" y="-52066"/>
            <a:ext cx="1501500" cy="747900"/>
          </a:xfrm>
          <a:prstGeom prst="triangle">
            <a:avLst>
              <a:gd name="adj" fmla="val 50000"/>
            </a:avLst>
          </a:prstGeom>
          <a:noFill/>
          <a:ln w="76200" cap="flat" cmpd="thinThick">
            <a:solidFill>
              <a:srgbClr val="CC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22858"/>
            <a:ext cx="9067800" cy="5166955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537-D699-4BC5-A33B-EB3B03066593}" type="datetimeFigureOut">
              <a:rPr lang="es-EC" smtClean="0">
                <a:solidFill>
                  <a:srgbClr val="ECE9C6"/>
                </a:solidFill>
              </a:rPr>
              <a:pPr/>
              <a:t>21/06/2018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6385-7C8C-4056-A8A3-88B8E6E9C73D}" type="slidenum">
              <a:rPr lang="es-EC" smtClean="0">
                <a:solidFill>
                  <a:srgbClr val="ECE9C6"/>
                </a:solidFill>
              </a:rPr>
              <a:pPr/>
              <a:t>‹Nº›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1428750"/>
            <a:ext cx="4953000" cy="23431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lang="en-US" sz="1350" kern="1200" dirty="0">
              <a:solidFill>
                <a:prstClr val="white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1543050"/>
            <a:ext cx="4801394" cy="2115741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97819"/>
            <a:ext cx="4419600" cy="1200245"/>
          </a:xfrm>
        </p:spPr>
        <p:txBody>
          <a:bodyPr anchor="b">
            <a:normAutofit/>
          </a:bodyPr>
          <a:lstStyle>
            <a:lvl1pPr algn="l">
              <a:defRPr sz="2700" b="1" cap="none" spc="3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00350"/>
            <a:ext cx="4419600" cy="800100"/>
          </a:xfrm>
        </p:spPr>
        <p:txBody>
          <a:bodyPr>
            <a:normAutofit/>
          </a:bodyPr>
          <a:lstStyle>
            <a:lvl1pPr marL="0" indent="0" algn="l">
              <a:buNone/>
              <a:defRPr sz="165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27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537-D699-4BC5-A33B-EB3B03066593}" type="datetimeFigureOut">
              <a:rPr lang="es-EC" smtClean="0">
                <a:solidFill>
                  <a:srgbClr val="ECE9C6"/>
                </a:solidFill>
              </a:rPr>
              <a:pPr/>
              <a:t>21/06/2018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6385-7C8C-4056-A8A3-88B8E6E9C73D}" type="slidenum">
              <a:rPr lang="es-EC" smtClean="0">
                <a:solidFill>
                  <a:srgbClr val="ECE9C6"/>
                </a:solidFill>
              </a:rPr>
              <a:pPr/>
              <a:t>‹Nº›</a:t>
            </a:fld>
            <a:endParaRPr lang="es-EC" dirty="0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66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22859"/>
            <a:ext cx="9067799" cy="363474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3233376"/>
            <a:ext cx="9144000" cy="1428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lang="en-US" sz="1350" kern="1200" dirty="0">
              <a:solidFill>
                <a:prstClr val="white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3290526"/>
            <a:ext cx="914400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4603785"/>
            <a:ext cx="9144000" cy="119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216023"/>
            <a:ext cx="8305800" cy="310987"/>
          </a:xfrm>
        </p:spPr>
        <p:txBody>
          <a:bodyPr anchor="t"/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3347676"/>
            <a:ext cx="8305800" cy="8572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537-D699-4BC5-A33B-EB3B03066593}" type="datetimeFigureOut">
              <a:rPr lang="es-EC" smtClean="0">
                <a:solidFill>
                  <a:srgbClr val="895D1D"/>
                </a:solidFill>
              </a:rPr>
              <a:pPr/>
              <a:t>21/06/2018</a:t>
            </a:fld>
            <a:endParaRPr lang="es-EC" dirty="0">
              <a:solidFill>
                <a:srgbClr val="895D1D"/>
              </a:solidFill>
            </a:endParaRPr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>
              <a:solidFill>
                <a:srgbClr val="895D1D"/>
              </a:solidFill>
            </a:endParaRPr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6385-7C8C-4056-A8A3-88B8E6E9C73D}" type="slidenum">
              <a:rPr lang="es-EC" smtClean="0">
                <a:solidFill>
                  <a:srgbClr val="895D1D"/>
                </a:solidFill>
              </a:rPr>
              <a:pPr/>
              <a:t>‹Nº›</a:t>
            </a:fld>
            <a:endParaRPr lang="es-EC" dirty="0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42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537-D699-4BC5-A33B-EB3B03066593}" type="datetimeFigureOut">
              <a:rPr lang="es-EC" smtClean="0">
                <a:solidFill>
                  <a:srgbClr val="ECE9C6"/>
                </a:solidFill>
              </a:rPr>
              <a:pPr/>
              <a:t>21/06/2018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6385-7C8C-4056-A8A3-88B8E6E9C73D}" type="slidenum">
              <a:rPr lang="es-EC" smtClean="0">
                <a:solidFill>
                  <a:srgbClr val="ECE9C6"/>
                </a:solidFill>
              </a:rPr>
              <a:pPr/>
              <a:t>‹Nº›</a:t>
            </a:fld>
            <a:endParaRPr lang="es-EC" dirty="0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83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 algn="ctr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 algn="ctr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537-D699-4BC5-A33B-EB3B03066593}" type="datetimeFigureOut">
              <a:rPr lang="es-EC" smtClean="0">
                <a:solidFill>
                  <a:srgbClr val="ECE9C6"/>
                </a:solidFill>
              </a:rPr>
              <a:pPr/>
              <a:t>21/06/2018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6385-7C8C-4056-A8A3-88B8E6E9C73D}" type="slidenum">
              <a:rPr lang="es-EC" smtClean="0">
                <a:solidFill>
                  <a:srgbClr val="ECE9C6"/>
                </a:solidFill>
              </a:rPr>
              <a:pPr/>
              <a:t>‹Nº›</a:t>
            </a:fld>
            <a:endParaRPr lang="es-EC" dirty="0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71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537-D699-4BC5-A33B-EB3B03066593}" type="datetimeFigureOut">
              <a:rPr lang="es-EC" smtClean="0">
                <a:solidFill>
                  <a:srgbClr val="ECE9C6"/>
                </a:solidFill>
              </a:rPr>
              <a:pPr/>
              <a:t>21/06/2018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6385-7C8C-4056-A8A3-88B8E6E9C73D}" type="slidenum">
              <a:rPr lang="es-EC" smtClean="0">
                <a:solidFill>
                  <a:srgbClr val="ECE9C6"/>
                </a:solidFill>
              </a:rPr>
              <a:pPr/>
              <a:t>‹Nº›</a:t>
            </a:fld>
            <a:endParaRPr lang="es-EC" dirty="0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58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0537-D699-4BC5-A33B-EB3B03066593}" type="datetimeFigureOut">
              <a:rPr lang="es-EC" smtClean="0">
                <a:solidFill>
                  <a:srgbClr val="ECE9C6"/>
                </a:solidFill>
              </a:rPr>
              <a:pPr/>
              <a:t>21/06/2018</a:t>
            </a:fld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>
              <a:solidFill>
                <a:srgbClr val="ECE9C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6385-7C8C-4056-A8A3-88B8E6E9C73D}" type="slidenum">
              <a:rPr lang="es-EC" smtClean="0">
                <a:solidFill>
                  <a:srgbClr val="ECE9C6"/>
                </a:solidFill>
              </a:rPr>
              <a:pPr/>
              <a:t>‹Nº›</a:t>
            </a:fld>
            <a:endParaRPr lang="es-EC" dirty="0">
              <a:solidFill>
                <a:srgbClr val="ECE9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87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031425" y="750150"/>
            <a:ext cx="7081200" cy="5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1800" i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031425" y="1351100"/>
            <a:ext cx="7081200" cy="34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CC0000"/>
              </a:buClr>
              <a:buSzPts val="2400"/>
              <a:buFont typeface="Lora"/>
              <a:buChar char="◈"/>
              <a:defRPr sz="2400">
                <a:latin typeface="Lora"/>
                <a:ea typeface="Lora"/>
                <a:cs typeface="Lora"/>
                <a:sym typeface="Lora"/>
              </a:defRPr>
            </a:lvl1pPr>
            <a:lvl2pPr marL="914400" lvl="1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000"/>
              <a:buFont typeface="Lora"/>
              <a:buChar char="⬥"/>
              <a:defRPr sz="2000">
                <a:latin typeface="Lora"/>
                <a:ea typeface="Lora"/>
                <a:cs typeface="Lora"/>
                <a:sym typeface="Lora"/>
              </a:defRPr>
            </a:lvl2pPr>
            <a:lvl3pPr marL="1371600" lvl="2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000"/>
              <a:buFont typeface="Lora"/>
              <a:buChar char="⬦"/>
              <a:defRPr sz="2000">
                <a:latin typeface="Lora"/>
                <a:ea typeface="Lora"/>
                <a:cs typeface="Lora"/>
                <a:sym typeface="Lora"/>
              </a:defRPr>
            </a:lvl3pPr>
            <a:lvl4pPr marL="1828800" lvl="3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000"/>
              <a:buFont typeface="Lora"/>
              <a:buChar char="⬩"/>
              <a:defRPr sz="2000">
                <a:latin typeface="Lora"/>
                <a:ea typeface="Lora"/>
                <a:cs typeface="Lora"/>
                <a:sym typeface="Lora"/>
              </a:defRPr>
            </a:lvl4pPr>
            <a:lvl5pPr marL="2286000" lvl="4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000"/>
              <a:buFont typeface="Lora"/>
              <a:buChar char="⬩"/>
              <a:defRPr sz="2000">
                <a:latin typeface="Lora"/>
                <a:ea typeface="Lora"/>
                <a:cs typeface="Lora"/>
                <a:sym typeface="Lora"/>
              </a:defRPr>
            </a:lvl5pPr>
            <a:lvl6pPr marL="2743200" lvl="5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000"/>
              <a:buFont typeface="Lora"/>
              <a:buChar char="⬩"/>
              <a:defRPr sz="2000">
                <a:latin typeface="Lora"/>
                <a:ea typeface="Lora"/>
                <a:cs typeface="Lora"/>
                <a:sym typeface="Lora"/>
              </a:defRPr>
            </a:lvl6pPr>
            <a:lvl7pPr marL="3200400" lvl="6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2000"/>
              <a:buFont typeface="Lora"/>
              <a:buChar char="⬩"/>
              <a:defRPr sz="2000">
                <a:latin typeface="Lora"/>
                <a:ea typeface="Lora"/>
                <a:cs typeface="Lora"/>
                <a:sym typeface="Lora"/>
              </a:defRPr>
            </a:lvl7pPr>
            <a:lvl8pPr marL="3657600" lvl="7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○"/>
              <a:defRPr sz="2000">
                <a:latin typeface="Lora"/>
                <a:ea typeface="Lora"/>
                <a:cs typeface="Lora"/>
                <a:sym typeface="Lora"/>
              </a:defRPr>
            </a:lvl8pPr>
            <a:lvl9pPr marL="4114800" lvl="8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■"/>
              <a:defRPr sz="2000"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6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02870"/>
            <a:ext cx="8869680" cy="493776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lang="en-US" sz="1350" kern="12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343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pPr>
              <a:buClrTx/>
              <a:buFontTx/>
              <a:buNone/>
            </a:pPr>
            <a:fld id="{B6D40537-D699-4BC5-A33B-EB3B03066593}" type="datetimeFigureOut">
              <a:rPr lang="es-EC" kern="1200" smtClean="0">
                <a:solidFill>
                  <a:srgbClr val="ECE9C6"/>
                </a:solidFill>
                <a:latin typeface="Tw Cen MT"/>
              </a:rPr>
              <a:pPr>
                <a:buClrTx/>
                <a:buFontTx/>
                <a:buNone/>
              </a:pPr>
              <a:t>21/06/2018</a:t>
            </a:fld>
            <a:endParaRPr lang="es-EC" kern="1200" dirty="0">
              <a:solidFill>
                <a:srgbClr val="ECE9C6"/>
              </a:solidFill>
              <a:latin typeface="Tw Cen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4734306"/>
            <a:ext cx="34817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pPr>
              <a:buClrTx/>
              <a:buFontTx/>
              <a:buNone/>
            </a:pPr>
            <a:endParaRPr lang="es-EC" kern="1200" dirty="0">
              <a:solidFill>
                <a:srgbClr val="ECE9C6"/>
              </a:solidFill>
              <a:latin typeface="Tw Cen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343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pPr>
              <a:buClrTx/>
              <a:buFontTx/>
              <a:buNone/>
            </a:pPr>
            <a:fld id="{689F6385-7C8C-4056-A8A3-88B8E6E9C73D}" type="slidenum">
              <a:rPr lang="es-EC" kern="1200" smtClean="0">
                <a:solidFill>
                  <a:srgbClr val="ECE9C6"/>
                </a:solidFill>
                <a:latin typeface="Tw Cen MT"/>
              </a:rPr>
              <a:pPr>
                <a:buClrTx/>
                <a:buFontTx/>
                <a:buNone/>
              </a:pPr>
              <a:t>‹Nº›</a:t>
            </a:fld>
            <a:endParaRPr lang="es-EC" kern="1200" dirty="0">
              <a:solidFill>
                <a:srgbClr val="ECE9C6"/>
              </a:solidFill>
              <a:latin typeface="Tw Cen MT"/>
            </a:endParaRPr>
          </a:p>
        </p:txBody>
      </p:sp>
    </p:spTree>
    <p:extLst>
      <p:ext uri="{BB962C8B-B14F-4D97-AF65-F5344CB8AC3E}">
        <p14:creationId xmlns:p14="http://schemas.microsoft.com/office/powerpoint/2010/main" val="23897224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685800" rtl="0" eaLnBrk="1" latinLnBrk="0" hangingPunct="1">
        <a:spcBef>
          <a:spcPct val="0"/>
        </a:spcBef>
        <a:buNone/>
        <a:tabLst>
          <a:tab pos="2872979" algn="l"/>
        </a:tabLst>
        <a:defRPr sz="2700" b="1" kern="1200" cap="none" spc="38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05740" indent="-205740" algn="l" defTabSz="6858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411480" indent="-137160" algn="l" defTabSz="6858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defTabSz="6858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3pPr>
      <a:lvl4pPr marL="891540" indent="-171450" algn="l" defTabSz="6858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71450" algn="l" defTabSz="6858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268730" indent="-137160" algn="l" defTabSz="6858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defTabSz="6858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611630" indent="-137160" algn="l" defTabSz="6858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83080" indent="-137160" algn="l" defTabSz="6858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Relationship Id="rId9" Type="http://schemas.openxmlformats.org/officeDocument/2006/relationships/image" Target="../media/image3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microsoft.com/office/2007/relationships/hdphoto" Target="../media/hdphoto4.wdp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microsoft.com/office/2007/relationships/hdphoto" Target="../media/hdphoto4.wdp"/><Relationship Id="rId7" Type="http://schemas.openxmlformats.org/officeDocument/2006/relationships/diagramColors" Target="../diagrams/colors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2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33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34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Shape 52"/>
          <p:cNvGrpSpPr/>
          <p:nvPr/>
        </p:nvGrpSpPr>
        <p:grpSpPr>
          <a:xfrm>
            <a:off x="4411033" y="332492"/>
            <a:ext cx="321429" cy="523991"/>
            <a:chOff x="6730350" y="2315900"/>
            <a:chExt cx="257700" cy="420100"/>
          </a:xfrm>
        </p:grpSpPr>
        <p:sp>
          <p:nvSpPr>
            <p:cNvPr id="53" name="Shape 53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" name="Shape 54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" name="Shape 55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" name="Shape 56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" name="Shape 57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10" name="Picture 2" descr="https://fbcdn-sphotos-g-a.akamaihd.net/hphotos-ak-prn1/t1.0-9/1620886_415869188515485_1941716620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17" y="1770467"/>
            <a:ext cx="9173117" cy="337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Shape 51"/>
          <p:cNvSpPr txBox="1">
            <a:spLocks noGrp="1"/>
          </p:cNvSpPr>
          <p:nvPr>
            <p:ph type="ctrTitle"/>
          </p:nvPr>
        </p:nvSpPr>
        <p:spPr>
          <a:xfrm>
            <a:off x="1391531" y="1361017"/>
            <a:ext cx="5947200" cy="101079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C" sz="2000" dirty="0" smtClean="0"/>
              <a:t>ESTRATEGIA  DE PROMOCIÓN PARA LA CERVEZA ARTESANAL DARK CHOCOLATE DE BALLESTA, EN QUITO 2018</a:t>
            </a:r>
            <a:endParaRPr lang="es-EC" sz="20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150374" y="3003396"/>
            <a:ext cx="61883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solidFill>
                  <a:schemeClr val="bg1"/>
                </a:solidFill>
              </a:rPr>
              <a:t>Informe de investigación</a:t>
            </a:r>
          </a:p>
          <a:p>
            <a:r>
              <a:rPr lang="es-EC" dirty="0" smtClean="0">
                <a:solidFill>
                  <a:schemeClr val="bg1"/>
                </a:solidFill>
              </a:rPr>
              <a:t>Autor: Loredana Marcela Freile Del Sordo</a:t>
            </a:r>
          </a:p>
          <a:p>
            <a:r>
              <a:rPr lang="es-EC" dirty="0" smtClean="0">
                <a:solidFill>
                  <a:schemeClr val="bg1"/>
                </a:solidFill>
              </a:rPr>
              <a:t>Profesor Guía: Santiago Carrasco </a:t>
            </a:r>
          </a:p>
          <a:p>
            <a:r>
              <a:rPr lang="es-EC" dirty="0" smtClean="0">
                <a:solidFill>
                  <a:schemeClr val="bg1"/>
                </a:solidFill>
              </a:rPr>
              <a:t>Quito, Junio, 2018</a:t>
            </a:r>
            <a:endParaRPr lang="es-EC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Competencia </a:t>
            </a:r>
            <a:endParaRPr lang="es-EC" dirty="0"/>
          </a:p>
        </p:txBody>
      </p:sp>
      <p:pic>
        <p:nvPicPr>
          <p:cNvPr id="1030" name="Picture 6" descr="http://www.aboyontheroad.com/content/images/2015/07/05_sabai_black_ip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897" y="1750771"/>
            <a:ext cx="1388578" cy="245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Resultado de imagen para camino de sol cervez"/>
          <p:cNvSpPr>
            <a:spLocks noChangeAspect="1" noChangeArrowheads="1"/>
          </p:cNvSpPr>
          <p:nvPr/>
        </p:nvSpPr>
        <p:spPr bwMode="auto">
          <a:xfrm>
            <a:off x="1259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EC" sz="1050" dirty="0"/>
          </a:p>
        </p:txBody>
      </p:sp>
      <p:pic>
        <p:nvPicPr>
          <p:cNvPr id="1034" name="Picture 10" descr="https://pbs.twimg.com/profile_images/517681820046209024/VhCZruya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45" y="1276607"/>
            <a:ext cx="1373792" cy="137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7084" t="3782" r="59904"/>
          <a:stretch/>
        </p:blipFill>
        <p:spPr>
          <a:xfrm>
            <a:off x="1506868" y="1557136"/>
            <a:ext cx="1035170" cy="301707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3579" y="3197876"/>
            <a:ext cx="1605323" cy="160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7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/>
          <p:cNvSpPr txBox="1">
            <a:spLocks/>
          </p:cNvSpPr>
          <p:nvPr/>
        </p:nvSpPr>
        <p:spPr>
          <a:xfrm>
            <a:off x="575352" y="787585"/>
            <a:ext cx="7772400" cy="105436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tabLst>
                <a:tab pos="2872979" algn="l"/>
              </a:tabLst>
              <a:defRPr sz="2700" b="1" kern="1200" cap="none" spc="38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Tx/>
              <a:buFontTx/>
            </a:pPr>
            <a:r>
              <a:rPr lang="es-EC" sz="6000" dirty="0" smtClean="0"/>
              <a:t>Análisis Situacional</a:t>
            </a:r>
            <a:endParaRPr lang="es-EC" sz="6000" dirty="0"/>
          </a:p>
        </p:txBody>
      </p:sp>
      <p:grpSp>
        <p:nvGrpSpPr>
          <p:cNvPr id="33" name="Shape 518"/>
          <p:cNvGrpSpPr/>
          <p:nvPr/>
        </p:nvGrpSpPr>
        <p:grpSpPr>
          <a:xfrm>
            <a:off x="1498600" y="2213881"/>
            <a:ext cx="3098800" cy="2260600"/>
            <a:chOff x="4610450" y="3703750"/>
            <a:chExt cx="453050" cy="332175"/>
          </a:xfrm>
        </p:grpSpPr>
        <p:sp>
          <p:nvSpPr>
            <p:cNvPr id="34" name="Shape 519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" name="Shape 520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0" t="0" r="0" b="0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37" name="Picture 2" descr="https://scontent-a-atl.xx.fbcdn.net/hphotos-prn2/t1/1383890_382827668486304_365334611_n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76" t="654" r="7255" b="-654"/>
          <a:stretch/>
        </p:blipFill>
        <p:spPr bwMode="auto">
          <a:xfrm>
            <a:off x="5716736" y="2213881"/>
            <a:ext cx="1954064" cy="1891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68436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1748" y="355779"/>
            <a:ext cx="8229600" cy="857250"/>
          </a:xfrm>
        </p:spPr>
        <p:txBody>
          <a:bodyPr/>
          <a:lstStyle/>
          <a:p>
            <a:endParaRPr lang="es-EC" dirty="0"/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4182019"/>
              </p:ext>
            </p:extLst>
          </p:nvPr>
        </p:nvGraphicFramePr>
        <p:xfrm>
          <a:off x="457200" y="309288"/>
          <a:ext cx="8229600" cy="4284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Flecha abajo 9"/>
          <p:cNvSpPr/>
          <p:nvPr/>
        </p:nvSpPr>
        <p:spPr>
          <a:xfrm rot="5400000">
            <a:off x="2671279" y="2691829"/>
            <a:ext cx="544530" cy="6678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1" name="Flecha abajo 10"/>
          <p:cNvSpPr/>
          <p:nvPr/>
        </p:nvSpPr>
        <p:spPr>
          <a:xfrm>
            <a:off x="6460733" y="2607923"/>
            <a:ext cx="544530" cy="6678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2" name="Flecha abajo 11"/>
          <p:cNvSpPr/>
          <p:nvPr/>
        </p:nvSpPr>
        <p:spPr>
          <a:xfrm rot="16200000">
            <a:off x="6460733" y="1693523"/>
            <a:ext cx="544530" cy="6678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3" name="Flecha abajo 12"/>
          <p:cNvSpPr/>
          <p:nvPr/>
        </p:nvSpPr>
        <p:spPr>
          <a:xfrm rot="10800000">
            <a:off x="2671280" y="1618519"/>
            <a:ext cx="544530" cy="6678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8642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/>
          <p:cNvSpPr txBox="1">
            <a:spLocks/>
          </p:cNvSpPr>
          <p:nvPr/>
        </p:nvSpPr>
        <p:spPr>
          <a:xfrm>
            <a:off x="575352" y="787585"/>
            <a:ext cx="7772400" cy="105436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tabLst>
                <a:tab pos="2872979" algn="l"/>
              </a:tabLst>
              <a:defRPr sz="2700" b="1" kern="1200" cap="none" spc="38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Tx/>
              <a:buFontTx/>
            </a:pPr>
            <a:r>
              <a:rPr lang="es-EC" sz="6000" dirty="0" smtClean="0"/>
              <a:t>Investigación Mercados</a:t>
            </a:r>
            <a:endParaRPr lang="es-EC" sz="6000" dirty="0"/>
          </a:p>
        </p:txBody>
      </p:sp>
      <p:pic>
        <p:nvPicPr>
          <p:cNvPr id="3" name="Imagen 2" descr="washingto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52" y="2058670"/>
            <a:ext cx="2040848" cy="2437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 descr="Entrevista Nelson foto (2)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002" y="2058670"/>
            <a:ext cx="1882098" cy="2437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/>
          <a:srcRect t="3012"/>
          <a:stretch/>
        </p:blipFill>
        <p:spPr>
          <a:xfrm>
            <a:off x="5229902" y="2058670"/>
            <a:ext cx="1755098" cy="241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70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Objetivos de investigación </a:t>
            </a:r>
            <a:endParaRPr lang="es-EC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8346185"/>
              </p:ext>
            </p:extLst>
          </p:nvPr>
        </p:nvGraphicFramePr>
        <p:xfrm>
          <a:off x="647700" y="1689100"/>
          <a:ext cx="8039100" cy="2765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511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Herramientas </a:t>
            </a:r>
            <a:endParaRPr lang="es-EC" dirty="0"/>
          </a:p>
        </p:txBody>
      </p:sp>
      <p:grpSp>
        <p:nvGrpSpPr>
          <p:cNvPr id="4" name="Shape 480"/>
          <p:cNvGrpSpPr/>
          <p:nvPr/>
        </p:nvGrpSpPr>
        <p:grpSpPr>
          <a:xfrm>
            <a:off x="4018534" y="1368736"/>
            <a:ext cx="1226636" cy="871674"/>
            <a:chOff x="3241525" y="3039450"/>
            <a:chExt cx="494600" cy="312625"/>
          </a:xfrm>
          <a:solidFill>
            <a:srgbClr val="002060"/>
          </a:solidFill>
        </p:grpSpPr>
        <p:sp>
          <p:nvSpPr>
            <p:cNvPr id="5" name="Shape 481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0" t="0" r="0" b="0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" name="Shape 482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0" t="0" r="0" b="0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7" name="Shape 453"/>
          <p:cNvGrpSpPr/>
          <p:nvPr/>
        </p:nvGrpSpPr>
        <p:grpSpPr>
          <a:xfrm>
            <a:off x="1229370" y="1553944"/>
            <a:ext cx="599430" cy="960655"/>
            <a:chOff x="3386850" y="2264625"/>
            <a:chExt cx="203950" cy="509250"/>
          </a:xfrm>
          <a:solidFill>
            <a:srgbClr val="002060"/>
          </a:solidFill>
        </p:grpSpPr>
        <p:sp>
          <p:nvSpPr>
            <p:cNvPr id="8" name="Shape 454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0" t="0" r="0" b="0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" name="Shape 455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0" t="0" r="0" b="0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0" name="Shape 459"/>
          <p:cNvGrpSpPr/>
          <p:nvPr/>
        </p:nvGrpSpPr>
        <p:grpSpPr>
          <a:xfrm>
            <a:off x="2225142" y="1553943"/>
            <a:ext cx="492658" cy="960655"/>
            <a:chOff x="4076175" y="2267050"/>
            <a:chExt cx="173450" cy="504375"/>
          </a:xfrm>
          <a:solidFill>
            <a:srgbClr val="FFC000"/>
          </a:solidFill>
        </p:grpSpPr>
        <p:sp>
          <p:nvSpPr>
            <p:cNvPr id="11" name="Shape 460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0" t="0" r="0" b="0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Shape 461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0" t="0" r="0" b="0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3" name="Shape 508"/>
          <p:cNvGrpSpPr/>
          <p:nvPr/>
        </p:nvGrpSpPr>
        <p:grpSpPr>
          <a:xfrm>
            <a:off x="1118775" y="3309308"/>
            <a:ext cx="1352696" cy="1220506"/>
            <a:chOff x="3294650" y="3652450"/>
            <a:chExt cx="388350" cy="405450"/>
          </a:xfrm>
          <a:solidFill>
            <a:schemeClr val="accent5">
              <a:lumMod val="75000"/>
            </a:schemeClr>
          </a:solidFill>
        </p:grpSpPr>
        <p:sp>
          <p:nvSpPr>
            <p:cNvPr id="14" name="Shape 509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" name="Shape 510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" name="Shape 511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9" name="Rectángulo 18"/>
          <p:cNvSpPr/>
          <p:nvPr/>
        </p:nvSpPr>
        <p:spPr>
          <a:xfrm>
            <a:off x="2428976" y="3356150"/>
            <a:ext cx="2569934" cy="14157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3600" dirty="0" smtClean="0">
                <a:solidFill>
                  <a:schemeClr val="tx1">
                    <a:lumMod val="95000"/>
                  </a:schemeClr>
                </a:solidFill>
              </a:rPr>
              <a:t>1200 (80%)</a:t>
            </a:r>
          </a:p>
          <a:p>
            <a:r>
              <a:rPr lang="en" sz="3600" dirty="0" smtClean="0">
                <a:solidFill>
                  <a:schemeClr val="tx1">
                    <a:lumMod val="95000"/>
                  </a:schemeClr>
                </a:solidFill>
              </a:rPr>
              <a:t>=291</a:t>
            </a:r>
          </a:p>
          <a:p>
            <a:endParaRPr lang="es-EC" dirty="0"/>
          </a:p>
        </p:txBody>
      </p:sp>
      <p:sp>
        <p:nvSpPr>
          <p:cNvPr id="23" name="CuadroTexto 22"/>
          <p:cNvSpPr txBox="1"/>
          <p:nvPr/>
        </p:nvSpPr>
        <p:spPr>
          <a:xfrm>
            <a:off x="5711254" y="1305444"/>
            <a:ext cx="1130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4000" b="1" dirty="0" smtClean="0">
                <a:solidFill>
                  <a:srgbClr val="004600"/>
                </a:solidFill>
              </a:rPr>
              <a:t>$</a:t>
            </a:r>
          </a:p>
          <a:p>
            <a:r>
              <a:rPr lang="es-EC" sz="4000" b="1" dirty="0" smtClean="0">
                <a:solidFill>
                  <a:schemeClr val="bg1"/>
                </a:solidFill>
              </a:rPr>
              <a:t>#</a:t>
            </a:r>
          </a:p>
        </p:txBody>
      </p:sp>
      <p:sp>
        <p:nvSpPr>
          <p:cNvPr id="24" name="Shape 545"/>
          <p:cNvSpPr/>
          <p:nvPr/>
        </p:nvSpPr>
        <p:spPr>
          <a:xfrm>
            <a:off x="6450474" y="2156050"/>
            <a:ext cx="524930" cy="498745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" name="Rectángulo 24"/>
          <p:cNvSpPr/>
          <p:nvPr/>
        </p:nvSpPr>
        <p:spPr>
          <a:xfrm>
            <a:off x="5636277" y="2654795"/>
            <a:ext cx="6728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4400" dirty="0">
                <a:solidFill>
                  <a:srgbClr val="920000"/>
                </a:solidFill>
              </a:rPr>
              <a:t>❤</a:t>
            </a:r>
            <a:endParaRPr lang="es-EC" sz="4400" dirty="0">
              <a:solidFill>
                <a:srgbClr val="920000"/>
              </a:solidFill>
            </a:endParaRPr>
          </a:p>
        </p:txBody>
      </p:sp>
      <p:grpSp>
        <p:nvGrpSpPr>
          <p:cNvPr id="21" name="Shape 387"/>
          <p:cNvGrpSpPr/>
          <p:nvPr/>
        </p:nvGrpSpPr>
        <p:grpSpPr>
          <a:xfrm>
            <a:off x="6486882" y="2807156"/>
            <a:ext cx="577268" cy="405331"/>
            <a:chOff x="1926350" y="995225"/>
            <a:chExt cx="428650" cy="356600"/>
          </a:xfrm>
          <a:solidFill>
            <a:schemeClr val="accent1">
              <a:lumMod val="75000"/>
            </a:schemeClr>
          </a:solidFill>
        </p:grpSpPr>
        <p:sp>
          <p:nvSpPr>
            <p:cNvPr id="26" name="Shape 388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" name="Shape 389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" name="Shape 390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" name="Shape 391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0" name="Shape 217"/>
          <p:cNvSpPr txBox="1">
            <a:spLocks/>
          </p:cNvSpPr>
          <p:nvPr/>
        </p:nvSpPr>
        <p:spPr>
          <a:xfrm>
            <a:off x="0" y="4344319"/>
            <a:ext cx="7772400" cy="463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05740" indent="-205740" algn="l" defTabSz="6858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11480" indent="-137160" algn="l" defTabSz="6858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6858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91540" indent="-17145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71450" algn="l" defTabSz="6858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268730" indent="-137160" algn="l" defTabSz="6858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defTabSz="6858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11630" indent="-13716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83080" indent="-137160" algn="l" defTabSz="6858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s-EC" dirty="0" smtClean="0">
                <a:solidFill>
                  <a:schemeClr val="bg1"/>
                </a:solidFill>
              </a:rPr>
              <a:t>Fórmula de poblaciones finitas</a:t>
            </a:r>
            <a:endParaRPr lang="es-EC" dirty="0">
              <a:solidFill>
                <a:schemeClr val="bg1"/>
              </a:solidFill>
            </a:endParaRPr>
          </a:p>
        </p:txBody>
      </p:sp>
      <p:grpSp>
        <p:nvGrpSpPr>
          <p:cNvPr id="31" name="Shape 376"/>
          <p:cNvGrpSpPr/>
          <p:nvPr/>
        </p:nvGrpSpPr>
        <p:grpSpPr>
          <a:xfrm>
            <a:off x="6410693" y="1457398"/>
            <a:ext cx="622117" cy="573369"/>
            <a:chOff x="6660750" y="298550"/>
            <a:chExt cx="396900" cy="396300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32" name="Shape 377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0" t="0" r="0" b="0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" name="Shape 378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0" t="0" r="0" b="0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62536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Conclusiones</a:t>
            </a: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C</a:t>
            </a:r>
            <a:r>
              <a:rPr lang="es-ES" dirty="0" smtClean="0"/>
              <a:t>ultura cervecera Ecuador </a:t>
            </a:r>
          </a:p>
          <a:p>
            <a:r>
              <a:rPr lang="es-EC" dirty="0"/>
              <a:t>Quito es el centro de la cerveza </a:t>
            </a:r>
            <a:r>
              <a:rPr lang="es-EC" dirty="0" smtClean="0"/>
              <a:t>artesanal</a:t>
            </a:r>
            <a:endParaRPr lang="es-EC" dirty="0"/>
          </a:p>
          <a:p>
            <a:r>
              <a:rPr lang="es-EC" dirty="0" smtClean="0"/>
              <a:t>Cerveza </a:t>
            </a:r>
            <a:r>
              <a:rPr lang="es-EC" dirty="0"/>
              <a:t>industrial </a:t>
            </a:r>
            <a:r>
              <a:rPr lang="es-EC" dirty="0" smtClean="0"/>
              <a:t>parte de la cultura(sus </a:t>
            </a:r>
            <a:r>
              <a:rPr lang="es-EC" dirty="0"/>
              <a:t>costos son más bajos</a:t>
            </a:r>
            <a:r>
              <a:rPr lang="es-EC" dirty="0" smtClean="0"/>
              <a:t>)</a:t>
            </a:r>
          </a:p>
          <a:p>
            <a:r>
              <a:rPr lang="es-EC" dirty="0"/>
              <a:t>C</a:t>
            </a:r>
            <a:r>
              <a:rPr lang="es-EC" dirty="0" smtClean="0"/>
              <a:t>onocimiento bajo (potencia el consumo/promoción)</a:t>
            </a:r>
          </a:p>
          <a:p>
            <a:r>
              <a:rPr lang="es-EC" dirty="0" smtClean="0"/>
              <a:t>Experiencia es crucial Ej</a:t>
            </a:r>
            <a:r>
              <a:rPr lang="es-EC" dirty="0"/>
              <a:t>:</a:t>
            </a:r>
            <a:r>
              <a:rPr lang="es-EC" dirty="0" smtClean="0"/>
              <a:t> Ferias</a:t>
            </a:r>
          </a:p>
          <a:p>
            <a:r>
              <a:rPr lang="es-EC" dirty="0" smtClean="0"/>
              <a:t>Variedad y libertad </a:t>
            </a:r>
          </a:p>
          <a:p>
            <a:r>
              <a:rPr lang="es-EC" dirty="0" smtClean="0"/>
              <a:t>Boca a boca</a:t>
            </a:r>
          </a:p>
          <a:p>
            <a:r>
              <a:rPr lang="es-EC" dirty="0" smtClean="0"/>
              <a:t>Innovación (top of mind)-Bares y restaurantes </a:t>
            </a:r>
          </a:p>
          <a:p>
            <a:r>
              <a:rPr lang="es-EC" dirty="0" smtClean="0"/>
              <a:t>Importancia (maestro cervecero)</a:t>
            </a:r>
          </a:p>
          <a:p>
            <a:r>
              <a:rPr lang="es-EC" dirty="0" smtClean="0"/>
              <a:t>No todo el mercado reconoce a Ballesta</a:t>
            </a:r>
          </a:p>
          <a:p>
            <a:r>
              <a:rPr lang="es-EC" dirty="0" smtClean="0"/>
              <a:t>Dark Chocolate Salón del Chocolate (porter y chocolate)</a:t>
            </a:r>
          </a:p>
          <a:p>
            <a:pPr marL="0" indent="0">
              <a:buNone/>
            </a:pPr>
            <a:endParaRPr lang="es-EC" dirty="0"/>
          </a:p>
          <a:p>
            <a:endParaRPr lang="es-EC" dirty="0" smtClean="0"/>
          </a:p>
          <a:p>
            <a:endParaRPr lang="es-EC" dirty="0"/>
          </a:p>
        </p:txBody>
      </p:sp>
      <p:sp>
        <p:nvSpPr>
          <p:cNvPr id="4" name="Flecha abajo 3"/>
          <p:cNvSpPr/>
          <p:nvPr/>
        </p:nvSpPr>
        <p:spPr>
          <a:xfrm rot="10800000">
            <a:off x="3298005" y="1200151"/>
            <a:ext cx="246580" cy="2690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6" name="Flecha abajo 5"/>
          <p:cNvSpPr/>
          <p:nvPr/>
        </p:nvSpPr>
        <p:spPr>
          <a:xfrm rot="10800000">
            <a:off x="4520628" y="3910892"/>
            <a:ext cx="246580" cy="2690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8" name="Flecha abajo 7"/>
          <p:cNvSpPr/>
          <p:nvPr/>
        </p:nvSpPr>
        <p:spPr>
          <a:xfrm>
            <a:off x="4857963" y="3909256"/>
            <a:ext cx="246580" cy="2690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9" name="Flecha abajo 8"/>
          <p:cNvSpPr/>
          <p:nvPr/>
        </p:nvSpPr>
        <p:spPr>
          <a:xfrm rot="10800000">
            <a:off x="2772309" y="2762860"/>
            <a:ext cx="246580" cy="2690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0" name="Flecha abajo 9"/>
          <p:cNvSpPr/>
          <p:nvPr/>
        </p:nvSpPr>
        <p:spPr>
          <a:xfrm>
            <a:off x="3174715" y="2762860"/>
            <a:ext cx="246580" cy="2690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89685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/>
          <p:cNvSpPr txBox="1">
            <a:spLocks/>
          </p:cNvSpPr>
          <p:nvPr/>
        </p:nvSpPr>
        <p:spPr>
          <a:xfrm>
            <a:off x="575352" y="787585"/>
            <a:ext cx="7772400" cy="105436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tabLst>
                <a:tab pos="2872979" algn="l"/>
              </a:tabLst>
              <a:defRPr sz="2700" b="1" kern="1200" cap="none" spc="38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Tx/>
              <a:buFontTx/>
            </a:pPr>
            <a:r>
              <a:rPr lang="es-EC" sz="6000" dirty="0" smtClean="0"/>
              <a:t>Propuesta estratégica</a:t>
            </a:r>
            <a:endParaRPr lang="es-EC" sz="6000" dirty="0"/>
          </a:p>
        </p:txBody>
      </p:sp>
      <p:pic>
        <p:nvPicPr>
          <p:cNvPr id="3" name="Imagen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29" y="2051227"/>
            <a:ext cx="3155990" cy="2475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http://www.tipsfromtown.com/wp-content/uploads/2012/09/beer-sampl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707" y="2051227"/>
            <a:ext cx="3244762" cy="2631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74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Objetivos de investigación </a:t>
            </a:r>
            <a:endParaRPr lang="es-EC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146960"/>
              </p:ext>
            </p:extLst>
          </p:nvPr>
        </p:nvGraphicFramePr>
        <p:xfrm>
          <a:off x="647700" y="1689100"/>
          <a:ext cx="8039100" cy="2765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247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60439" y="516194"/>
            <a:ext cx="6326136" cy="916296"/>
          </a:xfrm>
        </p:spPr>
        <p:txBody>
          <a:bodyPr/>
          <a:lstStyle/>
          <a:p>
            <a:r>
              <a:rPr lang="es-EC" dirty="0" smtClean="0"/>
              <a:t>Dark Chocolate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4062" y="1249216"/>
            <a:ext cx="2600504" cy="31773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C" dirty="0"/>
          </a:p>
          <a:p>
            <a:r>
              <a:rPr lang="es-EC" dirty="0" smtClean="0"/>
              <a:t>Design Thinking:</a:t>
            </a:r>
          </a:p>
          <a:p>
            <a:r>
              <a:rPr lang="es-EC" dirty="0" smtClean="0"/>
              <a:t>Grupo foco, ferias y degustaciones</a:t>
            </a:r>
          </a:p>
          <a:p>
            <a:r>
              <a:rPr lang="es-EC" dirty="0" smtClean="0"/>
              <a:t>Dark Chocolate: malta chocolate, </a:t>
            </a:r>
            <a:r>
              <a:rPr lang="es-EC" dirty="0"/>
              <a:t>macerada a frío con cacao fino de aroma </a:t>
            </a:r>
            <a:r>
              <a:rPr lang="es-EC" dirty="0" smtClean="0"/>
              <a:t>certificada.</a:t>
            </a:r>
            <a:endParaRPr lang="es-EC" dirty="0"/>
          </a:p>
        </p:txBody>
      </p:sp>
      <p:sp>
        <p:nvSpPr>
          <p:cNvPr id="12" name="Rectángulo 11"/>
          <p:cNvSpPr/>
          <p:nvPr/>
        </p:nvSpPr>
        <p:spPr>
          <a:xfrm>
            <a:off x="5499084" y="1480867"/>
            <a:ext cx="277498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800" dirty="0"/>
              <a:t>El precio de cada 300ml tiene un valor de 2,50$ </a:t>
            </a:r>
          </a:p>
          <a:p>
            <a:r>
              <a:rPr lang="es-EC" sz="1800" dirty="0"/>
              <a:t>PVP: 4,00$ </a:t>
            </a:r>
            <a:endParaRPr lang="es-EC" sz="1800" dirty="0" smtClean="0"/>
          </a:p>
          <a:p>
            <a:endParaRPr lang="es-EC" sz="1800" dirty="0" smtClean="0"/>
          </a:p>
          <a:p>
            <a:r>
              <a:rPr lang="es-EC" sz="1800" dirty="0" smtClean="0"/>
              <a:t>Four pack: 9.25$</a:t>
            </a:r>
          </a:p>
          <a:p>
            <a:r>
              <a:rPr lang="es-EC" sz="1800" dirty="0" smtClean="0"/>
              <a:t>Caja   60$</a:t>
            </a:r>
            <a:endParaRPr lang="es-EC" sz="1800" dirty="0"/>
          </a:p>
          <a:p>
            <a:r>
              <a:rPr lang="es-EC" sz="1800" dirty="0"/>
              <a:t>Barril: 18 L </a:t>
            </a:r>
            <a:r>
              <a:rPr lang="es-EC" sz="1800" dirty="0">
                <a:sym typeface="Wingdings" panose="05000000000000000000" pitchFamily="2" charset="2"/>
              </a:rPr>
              <a:t> </a:t>
            </a:r>
            <a:r>
              <a:rPr lang="es-EC" sz="1800" dirty="0" smtClean="0">
                <a:sym typeface="Wingdings" panose="05000000000000000000" pitchFamily="2" charset="2"/>
              </a:rPr>
              <a:t>63$</a:t>
            </a:r>
          </a:p>
          <a:p>
            <a:r>
              <a:rPr lang="es-EC" sz="1800" dirty="0" smtClean="0">
                <a:sym typeface="Wingdings" panose="05000000000000000000" pitchFamily="2" charset="2"/>
              </a:rPr>
              <a:t>            25 L87.50$</a:t>
            </a:r>
            <a:endParaRPr lang="es-EC" sz="1800" dirty="0">
              <a:sym typeface="Wingdings" panose="05000000000000000000" pitchFamily="2" charset="2"/>
            </a:endParaRPr>
          </a:p>
          <a:p>
            <a:r>
              <a:rPr lang="es-EC" sz="1800" dirty="0">
                <a:sym typeface="Wingdings" panose="05000000000000000000" pitchFamily="2" charset="2"/>
              </a:rPr>
              <a:t>           </a:t>
            </a:r>
            <a:r>
              <a:rPr lang="es-EC" sz="1800" dirty="0" smtClean="0">
                <a:sym typeface="Wingdings" panose="05000000000000000000" pitchFamily="2" charset="2"/>
              </a:rPr>
              <a:t>40 </a:t>
            </a:r>
            <a:r>
              <a:rPr lang="es-EC" sz="1800" dirty="0">
                <a:sym typeface="Wingdings" panose="05000000000000000000" pitchFamily="2" charset="2"/>
              </a:rPr>
              <a:t>L</a:t>
            </a:r>
            <a:r>
              <a:rPr lang="es-EC" sz="1800" dirty="0" smtClean="0">
                <a:sym typeface="Wingdings" panose="05000000000000000000" pitchFamily="2" charset="2"/>
              </a:rPr>
              <a:t>140$</a:t>
            </a:r>
            <a:endParaRPr lang="es-EC" sz="1800" dirty="0">
              <a:sym typeface="Wingdings" panose="05000000000000000000" pitchFamily="2" charset="2"/>
            </a:endParaRPr>
          </a:p>
        </p:txBody>
      </p:sp>
      <p:pic>
        <p:nvPicPr>
          <p:cNvPr id="13" name="Imagen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807" y="1432490"/>
            <a:ext cx="2290453" cy="20097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199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 General </a:t>
            </a: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  <a:p>
            <a:endParaRPr lang="es-EC" dirty="0" smtClean="0"/>
          </a:p>
          <a:p>
            <a:endParaRPr lang="es-EC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779399639"/>
              </p:ext>
            </p:extLst>
          </p:nvPr>
        </p:nvGraphicFramePr>
        <p:xfrm>
          <a:off x="558229" y="1366170"/>
          <a:ext cx="7188486" cy="3061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481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Algunos clientes son: Venta directa </a:t>
            </a:r>
            <a:endParaRPr lang="es-EC" dirty="0"/>
          </a:p>
        </p:txBody>
      </p:sp>
      <p:pic>
        <p:nvPicPr>
          <p:cNvPr id="1026" name="Picture 2" descr="https://www.usfq.edu.ec/eventos/gastromonde/eventos/PublishingImages/restaurant_week/carmin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95" b="17225"/>
          <a:stretch/>
        </p:blipFill>
        <p:spPr bwMode="auto">
          <a:xfrm>
            <a:off x="1671373" y="3955816"/>
            <a:ext cx="1428750" cy="6448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1034" name="Picture 10" descr="http://fotos.crminmobiliario.com/cliente/12367/fotosproductos/terreno-residencial-en-venta-en-cumbaya-quito-39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685" y="2355726"/>
            <a:ext cx="1134126" cy="11341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1038" name="Picture 14" descr="http://www.wego.com/pages/wp-content/uploads/SHR-MAIN-LOGO-Colour-0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52" b="22325"/>
          <a:stretch/>
        </p:blipFill>
        <p:spPr bwMode="auto">
          <a:xfrm>
            <a:off x="5907383" y="2517744"/>
            <a:ext cx="1732055" cy="590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sp>
        <p:nvSpPr>
          <p:cNvPr id="4" name="3 CuadroTexto"/>
          <p:cNvSpPr txBox="1"/>
          <p:nvPr/>
        </p:nvSpPr>
        <p:spPr>
          <a:xfrm>
            <a:off x="6212062" y="3955816"/>
            <a:ext cx="15121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050" dirty="0"/>
              <a:t>Entre otros...</a:t>
            </a:r>
          </a:p>
        </p:txBody>
      </p:sp>
      <p:pic>
        <p:nvPicPr>
          <p:cNvPr id="3" name="Picture 2" descr="http://www.redceres.org/wp-content/uploads/2012/09/Logo-supermax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982" y="1348501"/>
            <a:ext cx="1892192" cy="521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data:image/jpeg;base64,/9j/4AAQSkZJRgABAQAAAQABAAD/2wCEAAkGBxAPEBMUExAUFRUWFxURFBUXGBMWFhUQFxQWFhYZGBocHCggGRwxHBUXITciJSkrLy4wGB8zODMtNyotLisBCgoKDg0OGxAQGzAmICQ1LSw0NC8sNCwsLywyNCwsLCwvLCwsLCw0LDcsLCwsLCwsLCwsLCwsLCwsLCwsLCwsLP/AABEIALQAtAMBEQACEQEDEQH/xAAbAAEAAQUBAAAAAAAAAAAAAAAABAECAwUGB//EADsQAAIBAgQDBAcFBwUAAAAAAAECAAMRBAUSIRMiMQZBUWEUIzJxgZHRFVKSobEHFjNCU8HwNWJyc8L/xAAbAQEAAwEBAQEAAAAAAAAAAAAAAQIDBAUGB//EADQRAAIBAgQEBQMDAwUBAAAAAAABAgMRBBIhMQUTQVEUImFxoRUy4YHR8FKRsTM1QsHxI//aAAwDAQACEQMRAD8A9Sn5WeoIAgCAIAgCAIAgCAIAgCAIAgCAIAgCAIAgCAIAgCAIAgCAIAgCAIAgCAIAgCAIAgCAIAgCAIAgCAIAgCAIAgCAIAgCAIAgCAIAgCAIAgCAIAgCAIAgCAIAgCAIAgCAIAgCAIAgCAIAgCAIAgCAIAgCAIAgCAIAgCAIAgCAIAgCAIAgCAIAgCAIAgCAIAgCAIAgCAIAgCAIAgCAIAgCAIAgCAIAgCAIAgCAIAgCAIAgCAIAgCAIAgCAIAgCAIAgCAIAgCAIAgCAIAgCAIAgCAIAgCAIAgCAIAgCAIAgCAIAgCAIAgCAIAgCAIAgCAWswAuTYDck7C0lJt2QMaYlGAIdSDe1iN7dZZ05LoS4yW6HpVO4HEW56DULm4uLSeVO17DLLsPSad2GtbruwuOUefhHKnppuMstNC306lt61N+nMu/dtvJ5FTaxOSXYqcZSChuImkmwbULE+RjkzbtZkZZXtYq2JpglS6ggXIuLgeNvCQqU2rpDLK17FpxtLSG4qaTsG1CxPgDHJne1ickr2sW4nH0qdgzi5KgC4udRABt4by1OhOeyEacpbIyjE07sNa3X2hcXX3+Eryp2TsyMstHbcupVVcXVgw8QQRKyi46Mhpp2ZfKgQBAEAQBAEASUQYjiEH86/iX6y/Ln2ZbK+w9Ip/fT8S/WOXPsMsuw9Jp/fT8S/WOXPsMsuw9Ip/fT8S/WOXPsMsuxgxpp1abpxE5gV3II+IvvL0oyhNSsy0M0ZKVnoav7NsEtiaepTV3NiNNRQpA5rki3UmdrxDbbcHrb4Ojnavyu2nwYaOV85Bq0wgGHGrlLNwhflN+XeXlXtG+V31Luv5U0nfzfJe2SpaoOPTsy1VUnqOIdRvzWP95XxMrLyvQr4iSaeV6W+CRmGXUqpPraajQtMDl201A5PXytM6eInDdPdv8ABWnWnDo92/gsxWRhxqFRQNVY7g6NNW1+hHS01hiKi1cH0EcVbS3b30L3y6kVrDjJ6wUwDynToUAA77jbpM/ETzRai9LkKtO8XZ6X+S3E4DiKAcRRBu5bSoUEOoXbmvfb4y0MRkldRfQmFTK9IvoWfZS7WxFK3qC1wC2qja2k6tgZPiXb7H1+S3Pf9L6/I+ykN716WkCqq7Lf1pudZ1c1rSPESsvK+hHOf9L6fHYn5Wi0UKtWRrsW6jYbbXJuenUzmxMpVpZlFmNVucrqNiZ6RT++n4l+sw5c+xnll2HpNP76fiX6xy59hll2HpFP+on4l+scuXYZZdi5KgbowPuIMrKDjuiGmty6VBWAJIZ5r2s7RvXqNTpsVpKSu2xcjqT5eU+m4fgY04KUtW9T6LAYGMIqc1dv4MadlqSU6b4nF06BrDXTUoXJXbckEW6ie2qSSV3a4fEZynKNGm5Zd3c1ue5G+DrcJ9LGwKlejKehErODg7HVhMXHEU+YtO/obHtH2OfA0qdRmVwx0uALcNyLgHfeWq0XBXObBcUjiqkoJWtt6os/dGocAMWpVhuWTTuqA21X7+nS0cp5M5b6nBYrw8lb19TDhOzyvhRiWqoimsKJupOkfeJH6SFTvHNctUx7hXdBRu7X339DZ0+xlBqLVhmFE0lOln4TWDbbe15iX5MbXUtDllxWqqipui8z6X/BCyrsuuKxTUademyKutqwU6dPuJ8dusrClmlZM6K/EXRoqrODTbta5rc5yo4Su9FwCVPUDZh1BEpOLg7HVhsTHEUlUj1O37C5Bh6VNcRWRKjNzKvKeEg/m0957/KdVCCSzPqfP8Vx1Wc3RpuyXyz0EYygRbiU7dLXW06VJHgOlUWrTOF7fdlsPUptiMOEDoNVRV02dO82HQic9ekmrxPc4TxGpCao1HdPb0Zy+WdjXxGDbEq6DTrIp6blgnXe+3ymEaLlDMmevX4rGjiFQkn01v3GRdjXxmGeuKiIq6rKVJLaRc7328IhRco5k7DF8Ujh6ypOLf5IvZXs6cwqMoZaaqoZnIva+yi1x5ylKDmzbiGOWEim1dvp/kxp2ff030Q6Q+vh6rXHjf3WjlvPkLPGx8N4hbWv+DbfuXRNY0BmFE1rldBpsDqHde805KvbNqcP1apy+a6Ly73v+CD+6zijiqjlVOGcIyWvqJsbg93Ud0pynZvsdP1GLqU4RX3q9+xk7NdkHx9Oo6sqBOVbrfXUtfSN9u7fzk06Tmm7lcdxOOFnGDV77+iNJQd6TXUlGU92xBE55wUtJI75RhUjrqmemdkc8OMpEPbiJYN/uBvZvyM+W4hg+RPy7M+ax+E8PPT7Xt+xv55xwlGFxLR3QPE6qFSQRuCQR5g7z7iLvFNH2sWmk0dti8zfDUcPSxuDp4mm1MNRdSdQTblvbdunhO1yypKaufPU6Ea1SdTDVHBp6p7e5OHZikuZUSpbhCkMUyuSTTCnlUk91/0MtylzE+m5h9Qm8HKLXmby6de7JVHDpjFxtL0yjWNc8akiXujKNuvdYLLWUlJXvcw5roSpT5bjl0bfX+akLCZy2By/AMy3QvUp1k8UOrVt4i0op5KcbnTUwqxWLqqL1smvfQr2nytMLlTrTYNTfELVpkf03sQJNWCjTstiMDiJVscpTVmlZ+6NZln+h4n/ALh/4mcf9FnZX/3On7fuSshy5aWV1C2Ip0HxZ0q732pL3C299yfjLU4WpPW1zDG4hzxqSi5KHRdzH+0LCCrRw+KSolTl4FV03UuPZb53EjERvFSRfg1bJUnQkrdUn2OwyZKT0qLJUGk0RqXX05LNy2/vOmCVlY8PE541JKW9+xqKeUMQDoB2HQA77H7kzyNnRz4p7kmhl3o9HE1KiaVFF03sCSR7h5SVHKm2V5vNqQjF3dyD2NxfCwOCB6PXei3uZWH62lKTtBe52cSpueJq26JP+1jZYagMLpwinanha9RvMswA/IGaRWXyLscc5Ou/EPrJI57KMuWjlIU4mnh6mKK1NVS/8NLWAt/m8xhG1PezZ6OKxDqY66g5xhpp3NnmOED5hl+KRldah4bunsmoqmxHv3+UvKP/ANIzRz0KrWErUJKzWqv2K4Gpg6uY4hVwwXFIzNTd3ZkqVANzb+UyU4ObVtUVqRxEMJCTnem90uhqcPVrPl2aNWHrTVGseD2UWEzV3Cd9ztkqccVh1D7bG0fDJg6WCpel0aLUWGIqq97uzDpt06sJplUVFXtY43VdepVny3JS0TXQ5f8AaBlwo4sulilccZCOhv7Vvjv8Zz142lfuezweu6lDI946fsSv2bUzxqzdwRVPvLXH6GfP8ZayRXqU4w1kivVnfz5w8ERuDkO1HZI13NWiQGPtodgx8Qe4z2sDxJU45Kv9z1sFxFUo8upt3Nfl7Zzhk4dNW0joCEYL/wAb9J7cOKUktJGtaPDq0s8nr+qI5oZvesxWoTWUJUJ03KC9gPDqenjI+pUtfNuXvgEopf8AHVe5Gy/J8xw9RalKi6uvQ8vuPfvKx4hRi7qRvWxWErQcJyumZMZl+Z1qa03pOyqzVAOX23N2P5/nD4lRlpmKUq2CpTc4vV2XXoVqYHNGw64c03NJTqC8uxHTe/TykviVHLlzaERq4KNV1k/MyynlmZLQagKT8N2DsvLuw87+75R9RopWzFpV8G6qrN+ZaDGZXmVZKSPScrSUpTHLyqbee/QfKQ+I0Wks2xNLEYOlKUoy1luEyzMloNQFJ+EzByvL7Q877QuI0cuVS0IdfBuqqrfmWh0XZDE4zCo1CvhajUWuAV06qd+tt9xN6XFcPFZZS0PM4lToV5c2lNZv8nWUsOiqT6RWte4UXBHlbxnR9Rwu/MPIcpPTIjju01THYhOBTpVjS1amd9Op7dBa+y7X8z4Tmq8VoNWUtD2cBDDUpc2o1m6JbI0Yy7MxSSkKThEfioOXap43vMvqVGyWY9B1sE6jqN6tWfsSXXN2qvVKPrdOExsn8M91u6T9UpXvnMl4BQVO+id+u5Fx+V5liBTFSi7CmvDT2dk+fkPlIlxGjK15G9Gvg6ObJK19WZ8Hh81oolNKbhUfiqLKbP8A4ekmPE6SVlIyqywFSbnJ6tW67Ec5XmXH4/Cfi6uJq5b6/nK/UaF82Y18Rg+Vyb+XYlVKebtxbo/rWV6mybstrHy6D5S31Olr5jFeAWXX7dFuRcyynMcTUapVouzm1zyjpsNrysuI0ZO7kbUMThKMFCErIknI8yxS0qdQaUpAqhe3Kptfpueg+UpV4rRUdXexmsVg6DlOnvLex22SZSmEpCmm/ezHqzeM+ZxWJliJ5n+h42JxEq888jYTmMBAEkFJAEECNgaFc7fiMvqzZqyaBfWopqSHPltb4z0vBwcFv0Z2PDKyevT216GPEZzXRKRIp3qUzWvuF2CkJuevN1/KWhhKM3K19GI0INytfR2/JLTNGNZkuigHToOriEaNWoHwvt0+MzeFgofy2+xR0Uop6+/TchUM7qBaey+xRbSdReqahsdB8vj8JrLCQbb/AIrGssNG7/X2Vu5PyzM2q1nptp21FdNzYK2nc3/IgfGc+Iw0adJSiY1aKjBSRDbN6hrqLrZXrA0lvrsiHTq9/UbfOdEcNBQfrbX9jZYeORv216ak3IsxfEBtWjYIwK92oG6kXPS3X8pz4vDwpWUepjXpKntfr/6a6lnmIIVitOxVKhFmvpapwyOvXvvOl4Oltr2N3hqabSb6r4uZ/tmq1VkQI21bQLEEPTtYHfe+/cPjKeEpqKk79Cnh4qGaXp8lHz1yquuhEcuUd720ooNjuNyb290LBwUmnq1/2Fhkm4u7att6lWzSs6VW0qipRWoV5tep0Y2v3WtI8NSg4rdtkcmEXFX3dvTQv+1ahqmnyi6nTa5bVw9Vzvcb+VvOT4WGXP6jkxy5v5uQlz90o0TrRzw6bv4sWbSd77EfH4TTwUJSlpbsa+FUpyVmld2OpM8ix55SCRGgKwBAEAQBAEApAMdGgqX0i1yWPvY3MvKpKW7JlJy3LyAe4SqbXUgraLtK1wLRmfcACLuwFou9gALd0i7e4FvISzbBZVpBgQdr9SNj8xvJjUkne5KbTuUpUFRQqgBVAAHgBEpylJyvqxKTbu9zJaVuyBb5+PlF33BTSPAfISXJvqLsrKkFYJ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//2Q=="/>
          <p:cNvSpPr>
            <a:spLocks noChangeAspect="1" noChangeArrowheads="1"/>
          </p:cNvSpPr>
          <p:nvPr/>
        </p:nvSpPr>
        <p:spPr bwMode="auto">
          <a:xfrm>
            <a:off x="1259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EC" sz="1050" dirty="0"/>
          </a:p>
        </p:txBody>
      </p:sp>
      <p:pic>
        <p:nvPicPr>
          <p:cNvPr id="6" name="Picture 4" descr="http://www.multitrabajos.com/portal/img/empresas/0/0/0/1/8/5/6/1/4/0/logoMainPic_1856140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2" b="19963"/>
          <a:stretch/>
        </p:blipFill>
        <p:spPr bwMode="auto">
          <a:xfrm>
            <a:off x="5908673" y="1259601"/>
            <a:ext cx="1550285" cy="610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Picture 2" descr="http://static103.tiendeo.com.ec/upload_negocio/negocio_4714/logo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2469348"/>
            <a:ext cx="1702521" cy="64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vignette1.wikia.nocookie.net/crazybonespedia/images/e/ec/Logo_comi_registrado2.jpg/revision/latest?cb=2013100421195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1329612"/>
            <a:ext cx="1512168" cy="735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brandsoftheworld.com/sites/default/files/styles/logo-thumbnail/public/0003/4647/brand.gif?itok=wa6-jKl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550" y="3680188"/>
            <a:ext cx="1105253" cy="1105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78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Amantes del Chocolate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51810" y="1097280"/>
            <a:ext cx="5760720" cy="3771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C" b="1" dirty="0"/>
              <a:t>Características:</a:t>
            </a:r>
            <a:endParaRPr lang="es-EC" dirty="0"/>
          </a:p>
          <a:p>
            <a:pPr lvl="0"/>
            <a:r>
              <a:rPr lang="es-EC" dirty="0"/>
              <a:t>E</a:t>
            </a:r>
            <a:r>
              <a:rPr lang="es-EC" dirty="0" smtClean="0"/>
              <a:t>lige todo producto de </a:t>
            </a:r>
            <a:r>
              <a:rPr lang="es-EC" dirty="0"/>
              <a:t>chocolate </a:t>
            </a:r>
            <a:r>
              <a:rPr lang="es-EC" dirty="0" smtClean="0"/>
              <a:t>sobre todo</a:t>
            </a:r>
            <a:endParaRPr lang="es-EC" dirty="0"/>
          </a:p>
          <a:p>
            <a:pPr lvl="0"/>
            <a:r>
              <a:rPr lang="es-EC" dirty="0" smtClean="0"/>
              <a:t>Comparte </a:t>
            </a:r>
          </a:p>
          <a:p>
            <a:pPr lvl="0"/>
            <a:r>
              <a:rPr lang="es-EC" dirty="0" smtClean="0"/>
              <a:t>No </a:t>
            </a:r>
            <a:r>
              <a:rPr lang="es-EC" dirty="0"/>
              <a:t>le preocupan las </a:t>
            </a:r>
            <a:r>
              <a:rPr lang="es-EC" dirty="0" smtClean="0"/>
              <a:t>consecuencias</a:t>
            </a:r>
            <a:endParaRPr lang="es-EC" dirty="0"/>
          </a:p>
          <a:p>
            <a:pPr marL="0" indent="0">
              <a:buNone/>
            </a:pPr>
            <a:r>
              <a:rPr lang="es-EC" b="1" dirty="0" smtClean="0"/>
              <a:t>Insight:</a:t>
            </a:r>
            <a:endParaRPr lang="es-EC" dirty="0"/>
          </a:p>
          <a:p>
            <a:r>
              <a:rPr lang="es-EC" dirty="0" smtClean="0"/>
              <a:t>Insight </a:t>
            </a:r>
            <a:r>
              <a:rPr lang="es-EC" dirty="0"/>
              <a:t>superficiales</a:t>
            </a:r>
            <a:r>
              <a:rPr lang="es-EC" dirty="0" smtClean="0"/>
              <a:t>: Cerveza de </a:t>
            </a:r>
            <a:r>
              <a:rPr lang="es-EC" dirty="0"/>
              <a:t>c</a:t>
            </a:r>
            <a:r>
              <a:rPr lang="es-EC" dirty="0" smtClean="0"/>
              <a:t>hocolate </a:t>
            </a:r>
            <a:r>
              <a:rPr lang="es-EC" dirty="0"/>
              <a:t>de fino aroma, buen sabor, precio. </a:t>
            </a:r>
          </a:p>
          <a:p>
            <a:r>
              <a:rPr lang="en-US" dirty="0"/>
              <a:t>Under insights: Placer </a:t>
            </a:r>
            <a:endParaRPr lang="es-EC" dirty="0"/>
          </a:p>
          <a:p>
            <a:r>
              <a:rPr lang="en-US" dirty="0"/>
              <a:t>Deep insisghts: </a:t>
            </a:r>
            <a:r>
              <a:rPr lang="es-ES" dirty="0" smtClean="0"/>
              <a:t>Descubrimiento</a:t>
            </a:r>
          </a:p>
          <a:p>
            <a:r>
              <a:rPr lang="es-EC" dirty="0" smtClean="0"/>
              <a:t>Valor </a:t>
            </a:r>
            <a:r>
              <a:rPr lang="es-EC" dirty="0"/>
              <a:t>único: Nacionalismo.</a:t>
            </a:r>
          </a:p>
          <a:p>
            <a:endParaRPr lang="es-EC" dirty="0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81" y="1369219"/>
            <a:ext cx="2551748" cy="2354580"/>
          </a:xfrm>
          <a:prstGeom prst="rect">
            <a:avLst/>
          </a:prstGeom>
        </p:spPr>
      </p:pic>
      <p:pic>
        <p:nvPicPr>
          <p:cNvPr id="5" name="Imagen 4" descr="etiqueta ballesta-01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2" b="100000" l="67069" r="967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198" t="9245" r="4386"/>
          <a:stretch/>
        </p:blipFill>
        <p:spPr bwMode="auto">
          <a:xfrm rot="17759633">
            <a:off x="252871" y="2173181"/>
            <a:ext cx="249371" cy="571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 descr="etiqueta ballesta-01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2" b="100000" l="67069" r="967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666" r="4386"/>
          <a:stretch/>
        </p:blipFill>
        <p:spPr bwMode="auto">
          <a:xfrm rot="2652379">
            <a:off x="2477882" y="2093639"/>
            <a:ext cx="240684" cy="667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481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/>
          <p:cNvSpPr txBox="1">
            <a:spLocks/>
          </p:cNvSpPr>
          <p:nvPr/>
        </p:nvSpPr>
        <p:spPr>
          <a:xfrm>
            <a:off x="-677537" y="801635"/>
            <a:ext cx="7772400" cy="105436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tabLst>
                <a:tab pos="2872979" algn="l"/>
              </a:tabLst>
              <a:defRPr sz="2700" b="1" kern="1200" cap="none" spc="38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Tx/>
              <a:buFontTx/>
            </a:pPr>
            <a:r>
              <a:rPr lang="es-EC" sz="6000" dirty="0" smtClean="0"/>
              <a:t>Promoción</a:t>
            </a:r>
            <a:endParaRPr lang="es-EC" sz="6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0" y="2511845"/>
            <a:ext cx="8001000" cy="2082777"/>
          </a:xfrm>
        </p:spPr>
        <p:txBody>
          <a:bodyPr/>
          <a:lstStyle/>
          <a:p>
            <a:r>
              <a:rPr lang="es-ES" dirty="0"/>
              <a:t>E</a:t>
            </a:r>
            <a:r>
              <a:rPr lang="es-ES" dirty="0" smtClean="0"/>
              <a:t>strategia genérica: Enfoque</a:t>
            </a:r>
          </a:p>
          <a:p>
            <a:pPr marL="480060" lvl="2" indent="-205740"/>
            <a:r>
              <a:rPr lang="es-ES" dirty="0"/>
              <a:t>Diferenciación y liderazgo de </a:t>
            </a:r>
            <a:r>
              <a:rPr lang="es-ES" dirty="0" smtClean="0"/>
              <a:t>costos</a:t>
            </a:r>
          </a:p>
          <a:p>
            <a:r>
              <a:rPr lang="es-ES" dirty="0" smtClean="0"/>
              <a:t>Estrategia de posicionamiento: basado </a:t>
            </a:r>
            <a:r>
              <a:rPr lang="es-ES" dirty="0"/>
              <a:t>en el </a:t>
            </a:r>
            <a:r>
              <a:rPr lang="es-ES" dirty="0" smtClean="0"/>
              <a:t>consumidor </a:t>
            </a:r>
          </a:p>
          <a:p>
            <a:pPr lvl="1"/>
            <a:r>
              <a:rPr lang="es-ES" dirty="0" smtClean="0"/>
              <a:t>Experiencia (boca a boca)</a:t>
            </a:r>
          </a:p>
          <a:p>
            <a:pPr marL="274320" lvl="1" indent="0">
              <a:buNone/>
            </a:pPr>
            <a:endParaRPr lang="es-ES" dirty="0"/>
          </a:p>
        </p:txBody>
      </p:sp>
      <p:pic>
        <p:nvPicPr>
          <p:cNvPr id="4" name="Imagen 3" descr="etiqueta ballesta-01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2" b="100000" l="67069" r="967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666" r="4386"/>
          <a:stretch/>
        </p:blipFill>
        <p:spPr bwMode="auto">
          <a:xfrm>
            <a:off x="6378767" y="694063"/>
            <a:ext cx="1366092" cy="3900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488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Objetivo 1</a:t>
            </a:r>
            <a:r>
              <a:rPr lang="es-EC" dirty="0"/>
              <a:t>Creación de imagen de la cerveza Dark Chocolate</a:t>
            </a:r>
            <a:br>
              <a:rPr lang="es-EC" dirty="0"/>
            </a:br>
            <a:endParaRPr lang="es-EC" dirty="0"/>
          </a:p>
        </p:txBody>
      </p:sp>
      <p:pic>
        <p:nvPicPr>
          <p:cNvPr id="5" name="Imagen 4" descr="etiqueta ballesta-01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2" b="100000" l="67069" r="967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666" r="4386"/>
          <a:stretch/>
        </p:blipFill>
        <p:spPr bwMode="auto">
          <a:xfrm>
            <a:off x="6676222" y="694064"/>
            <a:ext cx="1366092" cy="390055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542668509"/>
              </p:ext>
            </p:extLst>
          </p:nvPr>
        </p:nvGraphicFramePr>
        <p:xfrm>
          <a:off x="861318" y="934949"/>
          <a:ext cx="5498386" cy="3659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9" name="Conector recto 8"/>
          <p:cNvCxnSpPr/>
          <p:nvPr/>
        </p:nvCxnSpPr>
        <p:spPr>
          <a:xfrm>
            <a:off x="3462391" y="1479479"/>
            <a:ext cx="965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40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2"/>
          <a:srcRect l="17404" r="6266"/>
          <a:stretch/>
        </p:blipFill>
        <p:spPr>
          <a:xfrm>
            <a:off x="7435691" y="1564491"/>
            <a:ext cx="1420634" cy="255030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 2 </a:t>
            </a:r>
            <a:r>
              <a:rPr lang="es-EC" dirty="0"/>
              <a:t>Promoción en redes sociales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74681854"/>
              </p:ext>
            </p:extLst>
          </p:nvPr>
        </p:nvGraphicFramePr>
        <p:xfrm>
          <a:off x="457200" y="1085058"/>
          <a:ext cx="6380253" cy="3791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Conector recto 7"/>
          <p:cNvCxnSpPr/>
          <p:nvPr/>
        </p:nvCxnSpPr>
        <p:spPr>
          <a:xfrm>
            <a:off x="1119883" y="2157573"/>
            <a:ext cx="13870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3327115" y="2258602"/>
            <a:ext cx="13870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3327115" y="3275743"/>
            <a:ext cx="13870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roceso alternativo 14"/>
          <p:cNvSpPr/>
          <p:nvPr/>
        </p:nvSpPr>
        <p:spPr>
          <a:xfrm>
            <a:off x="4936162" y="1797978"/>
            <a:ext cx="1592494" cy="460624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6" name="Shape 273"/>
          <p:cNvSpPr/>
          <p:nvPr/>
        </p:nvSpPr>
        <p:spPr>
          <a:xfrm>
            <a:off x="7290999" y="1059658"/>
            <a:ext cx="1710019" cy="3598611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9868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O3 Promoción en locales 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755907062"/>
              </p:ext>
            </p:extLst>
          </p:nvPr>
        </p:nvGraphicFramePr>
        <p:xfrm>
          <a:off x="553520" y="1257300"/>
          <a:ext cx="5863119" cy="3348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La imagen puede contener: bebi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650" y="1274561"/>
            <a:ext cx="2434750" cy="304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0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O4 Posicionar el producto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512304733"/>
              </p:ext>
            </p:extLst>
          </p:nvPr>
        </p:nvGraphicFramePr>
        <p:xfrm>
          <a:off x="457200" y="1279490"/>
          <a:ext cx="5041187" cy="3374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No hay texto alternativo automÃ¡tico disponible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286" y="1870785"/>
            <a:ext cx="2455523" cy="205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ector recto 6"/>
          <p:cNvCxnSpPr/>
          <p:nvPr/>
        </p:nvCxnSpPr>
        <p:spPr>
          <a:xfrm flipV="1">
            <a:off x="1941816" y="3462391"/>
            <a:ext cx="2876764" cy="20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38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O5 Promoción en apertura de  Casa Ballesta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14867797"/>
              </p:ext>
            </p:extLst>
          </p:nvPr>
        </p:nvGraphicFramePr>
        <p:xfrm>
          <a:off x="531628" y="1107028"/>
          <a:ext cx="5530125" cy="3507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Conector recto 7"/>
          <p:cNvCxnSpPr/>
          <p:nvPr/>
        </p:nvCxnSpPr>
        <p:spPr>
          <a:xfrm flipV="1">
            <a:off x="2270589" y="4284323"/>
            <a:ext cx="2876764" cy="20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V="1">
            <a:off x="2270589" y="4500081"/>
            <a:ext cx="2876764" cy="20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La imagen puede contener: pizza y comid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735" y="1138037"/>
            <a:ext cx="27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58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/>
          <p:cNvSpPr txBox="1">
            <a:spLocks/>
          </p:cNvSpPr>
          <p:nvPr/>
        </p:nvSpPr>
        <p:spPr>
          <a:xfrm>
            <a:off x="560603" y="315637"/>
            <a:ext cx="7772400" cy="105436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tabLst>
                <a:tab pos="2872979" algn="l"/>
              </a:tabLst>
              <a:defRPr sz="2700" b="1" kern="1200" cap="none" spc="38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Tx/>
              <a:buFontTx/>
            </a:pPr>
            <a:r>
              <a:rPr lang="es-EC" sz="6000" dirty="0" smtClean="0"/>
              <a:t>Impacto Financiero</a:t>
            </a:r>
            <a:endParaRPr lang="es-EC" sz="6000" dirty="0"/>
          </a:p>
        </p:txBody>
      </p:sp>
      <p:sp>
        <p:nvSpPr>
          <p:cNvPr id="6" name="Proceso alternativo 5"/>
          <p:cNvSpPr/>
          <p:nvPr/>
        </p:nvSpPr>
        <p:spPr>
          <a:xfrm>
            <a:off x="1666389" y="2168384"/>
            <a:ext cx="2232837" cy="893135"/>
          </a:xfrm>
          <a:prstGeom prst="flowChartAlternateProcess">
            <a:avLst/>
          </a:prstGeom>
          <a:solidFill>
            <a:srgbClr val="7A28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Presupuesto total </a:t>
            </a:r>
            <a:endParaRPr lang="es-EC" dirty="0"/>
          </a:p>
        </p:txBody>
      </p:sp>
      <p:sp>
        <p:nvSpPr>
          <p:cNvPr id="9" name="Proceso alternativo 8"/>
          <p:cNvSpPr/>
          <p:nvPr/>
        </p:nvSpPr>
        <p:spPr>
          <a:xfrm>
            <a:off x="4348243" y="2489811"/>
            <a:ext cx="1095153" cy="414670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1,200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75299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/>
          <p:cNvSpPr txBox="1">
            <a:spLocks/>
          </p:cNvSpPr>
          <p:nvPr/>
        </p:nvSpPr>
        <p:spPr>
          <a:xfrm>
            <a:off x="560603" y="315637"/>
            <a:ext cx="7772400" cy="105436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tabLst>
                <a:tab pos="2872979" algn="l"/>
              </a:tabLst>
              <a:defRPr sz="2700" b="1" kern="1200" cap="none" spc="38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Tx/>
              <a:buFontTx/>
            </a:pPr>
            <a:r>
              <a:rPr lang="es-EC" sz="6000" dirty="0" smtClean="0"/>
              <a:t>Análisis Financiero</a:t>
            </a:r>
            <a:endParaRPr lang="es-EC" sz="6000" dirty="0"/>
          </a:p>
        </p:txBody>
      </p:sp>
      <p:pic>
        <p:nvPicPr>
          <p:cNvPr id="4" name="10 Marcador de contenid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268" y="1813527"/>
            <a:ext cx="2944842" cy="2738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40121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Ballesta</a:t>
            </a: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00151"/>
            <a:ext cx="4666343" cy="3394472"/>
          </a:xfrm>
        </p:spPr>
        <p:txBody>
          <a:bodyPr>
            <a:normAutofit/>
          </a:bodyPr>
          <a:lstStyle/>
          <a:p>
            <a:r>
              <a:rPr lang="es-EC" dirty="0" smtClean="0"/>
              <a:t>Cerveza calidad </a:t>
            </a:r>
            <a:r>
              <a:rPr lang="es-EC" dirty="0"/>
              <a:t>Premium</a:t>
            </a:r>
            <a:r>
              <a:rPr lang="es-EC" dirty="0" smtClean="0"/>
              <a:t>.</a:t>
            </a:r>
          </a:p>
          <a:p>
            <a:r>
              <a:rPr lang="es-EC" dirty="0" smtClean="0"/>
              <a:t>Familiar 5 años</a:t>
            </a:r>
            <a:endParaRPr lang="es-EC" dirty="0"/>
          </a:p>
          <a:p>
            <a:r>
              <a:rPr lang="es-EC" dirty="0"/>
              <a:t>Recuperando la tradición </a:t>
            </a:r>
            <a:r>
              <a:rPr lang="es-EC" dirty="0" smtClean="0"/>
              <a:t>Fray </a:t>
            </a:r>
            <a:r>
              <a:rPr lang="es-EC" dirty="0"/>
              <a:t>Jodoco Ricke. </a:t>
            </a:r>
          </a:p>
          <a:p>
            <a:r>
              <a:rPr lang="es-EC" dirty="0" smtClean="0"/>
              <a:t>Cultura y gastronomía</a:t>
            </a:r>
            <a:r>
              <a:rPr lang="es-EC" dirty="0"/>
              <a:t>. </a:t>
            </a:r>
            <a:endParaRPr lang="es-EC" dirty="0" smtClean="0"/>
          </a:p>
          <a:p>
            <a:r>
              <a:rPr lang="es-EC" dirty="0" smtClean="0"/>
              <a:t>Doble fermentación en botella</a:t>
            </a:r>
            <a:endParaRPr lang="es-EC" dirty="0"/>
          </a:p>
          <a:p>
            <a:pPr lvl="0"/>
            <a:endParaRPr lang="es-EC" dirty="0"/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4572000" y="1337073"/>
            <a:ext cx="4666343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05740" indent="-205740" algn="l" defTabSz="6858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11480" indent="-137160" algn="l" defTabSz="6858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6858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91540" indent="-17145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71450" algn="l" defTabSz="6858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2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268730" indent="-137160" algn="l" defTabSz="6858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defTabSz="6858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11630" indent="-13716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83080" indent="-137160" algn="l" defTabSz="6858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C" dirty="0"/>
          </a:p>
        </p:txBody>
      </p:sp>
      <p:pic>
        <p:nvPicPr>
          <p:cNvPr id="7" name="Picture 2" descr="http://4.bp.blogspot.com/_mKjv8BpnPto/TUDUCLvPQDI/AAAAAAAAAZA/OkAMQjUofd0/s1600/VASOS+DE+CERVE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184" y="1200151"/>
            <a:ext cx="3585518" cy="2482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60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Ingresos Totales y Costos del Plan operativo</a:t>
            </a:r>
            <a:endParaRPr lang="es-EC" dirty="0"/>
          </a:p>
        </p:txBody>
      </p:sp>
      <p:sp>
        <p:nvSpPr>
          <p:cNvPr id="3" name="Proceso alternativo 2"/>
          <p:cNvSpPr/>
          <p:nvPr/>
        </p:nvSpPr>
        <p:spPr>
          <a:xfrm>
            <a:off x="457200" y="1387549"/>
            <a:ext cx="2232837" cy="8931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Ingresos </a:t>
            </a:r>
            <a:endParaRPr lang="es-EC" dirty="0"/>
          </a:p>
        </p:txBody>
      </p:sp>
      <p:sp>
        <p:nvSpPr>
          <p:cNvPr id="5" name="Rectángulo 4"/>
          <p:cNvSpPr/>
          <p:nvPr/>
        </p:nvSpPr>
        <p:spPr>
          <a:xfrm>
            <a:off x="2929269" y="1283141"/>
            <a:ext cx="1818168" cy="414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Barril</a:t>
            </a:r>
            <a:endParaRPr lang="es-EC" dirty="0"/>
          </a:p>
        </p:txBody>
      </p:sp>
      <p:sp>
        <p:nvSpPr>
          <p:cNvPr id="7" name="Rectángulo 6"/>
          <p:cNvSpPr/>
          <p:nvPr/>
        </p:nvSpPr>
        <p:spPr>
          <a:xfrm>
            <a:off x="2929269" y="1834116"/>
            <a:ext cx="1818168" cy="414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Botellas</a:t>
            </a:r>
            <a:endParaRPr lang="es-EC" dirty="0"/>
          </a:p>
        </p:txBody>
      </p:sp>
      <p:sp>
        <p:nvSpPr>
          <p:cNvPr id="6" name="Proceso alternativo 5"/>
          <p:cNvSpPr/>
          <p:nvPr/>
        </p:nvSpPr>
        <p:spPr>
          <a:xfrm>
            <a:off x="4938823" y="1251243"/>
            <a:ext cx="1095153" cy="41467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1,200 lts</a:t>
            </a:r>
            <a:endParaRPr lang="es-EC" dirty="0"/>
          </a:p>
        </p:txBody>
      </p:sp>
      <p:sp>
        <p:nvSpPr>
          <p:cNvPr id="9" name="Proceso alternativo 8"/>
          <p:cNvSpPr/>
          <p:nvPr/>
        </p:nvSpPr>
        <p:spPr>
          <a:xfrm>
            <a:off x="4938822" y="1853927"/>
            <a:ext cx="1095153" cy="41467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8,640 unid.</a:t>
            </a:r>
            <a:endParaRPr lang="es-EC" dirty="0"/>
          </a:p>
        </p:txBody>
      </p:sp>
      <p:sp>
        <p:nvSpPr>
          <p:cNvPr id="10" name="Rectángulo 9"/>
          <p:cNvSpPr/>
          <p:nvPr/>
        </p:nvSpPr>
        <p:spPr>
          <a:xfrm>
            <a:off x="6225362" y="1283141"/>
            <a:ext cx="696560" cy="310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3.50$</a:t>
            </a:r>
            <a:endParaRPr lang="es-EC" dirty="0"/>
          </a:p>
        </p:txBody>
      </p:sp>
      <p:sp>
        <p:nvSpPr>
          <p:cNvPr id="12" name="Rectángulo 11"/>
          <p:cNvSpPr/>
          <p:nvPr/>
        </p:nvSpPr>
        <p:spPr>
          <a:xfrm>
            <a:off x="6241312" y="1867742"/>
            <a:ext cx="696560" cy="310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/>
              <a:t>2</a:t>
            </a:r>
            <a:r>
              <a:rPr lang="es-EC" dirty="0" smtClean="0"/>
              <a:t>.50$</a:t>
            </a:r>
            <a:endParaRPr lang="es-EC" dirty="0"/>
          </a:p>
        </p:txBody>
      </p:sp>
      <p:sp>
        <p:nvSpPr>
          <p:cNvPr id="13" name="Cruz 12"/>
          <p:cNvSpPr/>
          <p:nvPr/>
        </p:nvSpPr>
        <p:spPr>
          <a:xfrm>
            <a:off x="7230140" y="1283141"/>
            <a:ext cx="744279" cy="73973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25,800</a:t>
            </a:r>
            <a:endParaRPr lang="es-EC" dirty="0"/>
          </a:p>
        </p:txBody>
      </p:sp>
      <p:sp>
        <p:nvSpPr>
          <p:cNvPr id="14" name="Proceso alternativo 13"/>
          <p:cNvSpPr/>
          <p:nvPr/>
        </p:nvSpPr>
        <p:spPr>
          <a:xfrm>
            <a:off x="513019" y="3081670"/>
            <a:ext cx="2232837" cy="8931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Costos </a:t>
            </a:r>
            <a:endParaRPr lang="es-EC" dirty="0"/>
          </a:p>
        </p:txBody>
      </p:sp>
      <p:sp>
        <p:nvSpPr>
          <p:cNvPr id="15" name="Rectángulo 14"/>
          <p:cNvSpPr/>
          <p:nvPr/>
        </p:nvSpPr>
        <p:spPr>
          <a:xfrm>
            <a:off x="3120654" y="3081670"/>
            <a:ext cx="1818168" cy="414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Fijos</a:t>
            </a:r>
            <a:endParaRPr lang="es-EC" dirty="0"/>
          </a:p>
        </p:txBody>
      </p:sp>
      <p:sp>
        <p:nvSpPr>
          <p:cNvPr id="16" name="Rectángulo 15"/>
          <p:cNvSpPr/>
          <p:nvPr/>
        </p:nvSpPr>
        <p:spPr>
          <a:xfrm>
            <a:off x="3120654" y="3676408"/>
            <a:ext cx="1818168" cy="414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Variables</a:t>
            </a:r>
            <a:endParaRPr lang="es-EC" dirty="0"/>
          </a:p>
        </p:txBody>
      </p:sp>
      <p:sp>
        <p:nvSpPr>
          <p:cNvPr id="17" name="Proceso alternativo 16"/>
          <p:cNvSpPr/>
          <p:nvPr/>
        </p:nvSpPr>
        <p:spPr>
          <a:xfrm>
            <a:off x="5300328" y="3059295"/>
            <a:ext cx="1095153" cy="41467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30% </a:t>
            </a:r>
            <a:endParaRPr lang="es-EC" dirty="0"/>
          </a:p>
        </p:txBody>
      </p:sp>
      <p:sp>
        <p:nvSpPr>
          <p:cNvPr id="18" name="Proceso alternativo 17"/>
          <p:cNvSpPr/>
          <p:nvPr/>
        </p:nvSpPr>
        <p:spPr>
          <a:xfrm>
            <a:off x="5300330" y="3676408"/>
            <a:ext cx="1095153" cy="41467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40%</a:t>
            </a:r>
            <a:endParaRPr lang="es-EC" dirty="0"/>
          </a:p>
        </p:txBody>
      </p:sp>
      <p:sp>
        <p:nvSpPr>
          <p:cNvPr id="20" name="Rectángulo 19"/>
          <p:cNvSpPr/>
          <p:nvPr/>
        </p:nvSpPr>
        <p:spPr>
          <a:xfrm>
            <a:off x="6520862" y="3133874"/>
            <a:ext cx="953825" cy="310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7,740</a:t>
            </a:r>
            <a:endParaRPr lang="es-EC" dirty="0"/>
          </a:p>
        </p:txBody>
      </p:sp>
      <p:sp>
        <p:nvSpPr>
          <p:cNvPr id="21" name="Rectángulo 20"/>
          <p:cNvSpPr/>
          <p:nvPr/>
        </p:nvSpPr>
        <p:spPr>
          <a:xfrm>
            <a:off x="6573642" y="3728612"/>
            <a:ext cx="901046" cy="310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10,320</a:t>
            </a:r>
            <a:endParaRPr lang="es-EC" dirty="0"/>
          </a:p>
        </p:txBody>
      </p:sp>
      <p:sp>
        <p:nvSpPr>
          <p:cNvPr id="22" name="Cruz 21"/>
          <p:cNvSpPr/>
          <p:nvPr/>
        </p:nvSpPr>
        <p:spPr>
          <a:xfrm>
            <a:off x="7600068" y="3158371"/>
            <a:ext cx="744279" cy="73973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18,060</a:t>
            </a:r>
            <a:endParaRPr lang="es-EC" dirty="0"/>
          </a:p>
        </p:txBody>
      </p:sp>
      <p:sp>
        <p:nvSpPr>
          <p:cNvPr id="24" name="Menos 23"/>
          <p:cNvSpPr/>
          <p:nvPr/>
        </p:nvSpPr>
        <p:spPr>
          <a:xfrm>
            <a:off x="797919" y="2430662"/>
            <a:ext cx="1551398" cy="50103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5" name="Rectángulo 24"/>
          <p:cNvSpPr/>
          <p:nvPr/>
        </p:nvSpPr>
        <p:spPr>
          <a:xfrm>
            <a:off x="627559" y="4225514"/>
            <a:ext cx="1892118" cy="606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Margen de contribución</a:t>
            </a:r>
            <a:endParaRPr lang="es-EC" dirty="0"/>
          </a:p>
        </p:txBody>
      </p:sp>
      <p:sp>
        <p:nvSpPr>
          <p:cNvPr id="27" name="Rectángulo 26"/>
          <p:cNvSpPr/>
          <p:nvPr/>
        </p:nvSpPr>
        <p:spPr>
          <a:xfrm>
            <a:off x="3120654" y="4373470"/>
            <a:ext cx="953825" cy="310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15480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4395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6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UAPI, Rentabilidad, Relación costo/beneficio ….</a:t>
            </a:r>
            <a:endParaRPr lang="es-EC" dirty="0"/>
          </a:p>
        </p:txBody>
      </p:sp>
      <p:sp>
        <p:nvSpPr>
          <p:cNvPr id="30" name="Proceso alternativo 29"/>
          <p:cNvSpPr/>
          <p:nvPr/>
        </p:nvSpPr>
        <p:spPr>
          <a:xfrm>
            <a:off x="457200" y="1387549"/>
            <a:ext cx="2232837" cy="8931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UAPI</a:t>
            </a:r>
            <a:endParaRPr lang="es-EC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359596" y="2476072"/>
            <a:ext cx="2619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roceso alternativo 30"/>
          <p:cNvSpPr/>
          <p:nvPr/>
        </p:nvSpPr>
        <p:spPr>
          <a:xfrm>
            <a:off x="457200" y="2800392"/>
            <a:ext cx="2232837" cy="8931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Ingresos </a:t>
            </a:r>
            <a:endParaRPr lang="es-EC" dirty="0"/>
          </a:p>
        </p:txBody>
      </p:sp>
      <p:sp>
        <p:nvSpPr>
          <p:cNvPr id="32" name="Rectángulo 31"/>
          <p:cNvSpPr/>
          <p:nvPr/>
        </p:nvSpPr>
        <p:spPr>
          <a:xfrm>
            <a:off x="3165575" y="2268737"/>
            <a:ext cx="1818168" cy="414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Rentabilidad 25.35%</a:t>
            </a:r>
            <a:endParaRPr lang="es-EC" dirty="0"/>
          </a:p>
        </p:txBody>
      </p:sp>
      <p:sp>
        <p:nvSpPr>
          <p:cNvPr id="36" name="Proceso alternativo 35"/>
          <p:cNvSpPr/>
          <p:nvPr/>
        </p:nvSpPr>
        <p:spPr>
          <a:xfrm>
            <a:off x="5623388" y="1387549"/>
            <a:ext cx="2232837" cy="8931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Relación Costo Beneficio</a:t>
            </a:r>
          </a:p>
          <a:p>
            <a:pPr algn="ctr"/>
            <a:r>
              <a:rPr lang="es-EC" dirty="0" smtClean="0"/>
              <a:t>1.34</a:t>
            </a:r>
            <a:endParaRPr lang="es-EC" dirty="0"/>
          </a:p>
        </p:txBody>
      </p:sp>
      <p:sp>
        <p:nvSpPr>
          <p:cNvPr id="38" name="Proceso alternativo 37"/>
          <p:cNvSpPr/>
          <p:nvPr/>
        </p:nvSpPr>
        <p:spPr>
          <a:xfrm>
            <a:off x="5623387" y="2683407"/>
            <a:ext cx="2232837" cy="8931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ROI de marketing</a:t>
            </a:r>
          </a:p>
          <a:p>
            <a:pPr algn="ctr"/>
            <a:r>
              <a:rPr lang="es-EC" dirty="0" smtClean="0"/>
              <a:t>4.45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8176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6" grpId="0" animBg="1"/>
      <p:bldP spid="3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Análisis Punto de Equilibrio</a:t>
            </a:r>
            <a:endParaRPr lang="es-EC" dirty="0"/>
          </a:p>
        </p:txBody>
      </p:sp>
      <p:sp>
        <p:nvSpPr>
          <p:cNvPr id="14" name="Proceso alternativo 13"/>
          <p:cNvSpPr/>
          <p:nvPr/>
        </p:nvSpPr>
        <p:spPr>
          <a:xfrm>
            <a:off x="361307" y="1270129"/>
            <a:ext cx="2232837" cy="8931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Punto de equilibrio</a:t>
            </a:r>
            <a:endParaRPr lang="es-EC" dirty="0"/>
          </a:p>
        </p:txBody>
      </p:sp>
      <p:sp>
        <p:nvSpPr>
          <p:cNvPr id="15" name="Proceso alternativo 14"/>
          <p:cNvSpPr/>
          <p:nvPr/>
        </p:nvSpPr>
        <p:spPr>
          <a:xfrm>
            <a:off x="361306" y="2370164"/>
            <a:ext cx="2232837" cy="8931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% </a:t>
            </a:r>
            <a:r>
              <a:rPr lang="es-EC" dirty="0" smtClean="0"/>
              <a:t>Utilización </a:t>
            </a:r>
            <a:r>
              <a:rPr lang="es-EC" dirty="0" smtClean="0"/>
              <a:t>del punto de equilibrio</a:t>
            </a:r>
            <a:endParaRPr lang="es-EC" dirty="0"/>
          </a:p>
        </p:txBody>
      </p:sp>
      <p:sp>
        <p:nvSpPr>
          <p:cNvPr id="16" name="Proceso alternativo 15"/>
          <p:cNvSpPr/>
          <p:nvPr/>
        </p:nvSpPr>
        <p:spPr>
          <a:xfrm>
            <a:off x="2847076" y="2335459"/>
            <a:ext cx="2232837" cy="8931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Ingreso en equilibrio</a:t>
            </a:r>
            <a:endParaRPr lang="es-EC" dirty="0"/>
          </a:p>
        </p:txBody>
      </p:sp>
      <p:sp>
        <p:nvSpPr>
          <p:cNvPr id="17" name="Proceso alternativo 16"/>
          <p:cNvSpPr/>
          <p:nvPr/>
        </p:nvSpPr>
        <p:spPr>
          <a:xfrm>
            <a:off x="2847075" y="3478340"/>
            <a:ext cx="2232837" cy="89313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Ingreso Proyectado</a:t>
            </a:r>
            <a:endParaRPr lang="es-EC" dirty="0"/>
          </a:p>
        </p:txBody>
      </p:sp>
      <p:sp>
        <p:nvSpPr>
          <p:cNvPr id="18" name="Rectángulo 17"/>
          <p:cNvSpPr/>
          <p:nvPr/>
        </p:nvSpPr>
        <p:spPr>
          <a:xfrm>
            <a:off x="3054409" y="1509361"/>
            <a:ext cx="1818168" cy="414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14,900</a:t>
            </a:r>
            <a:endParaRPr lang="es-EC" dirty="0"/>
          </a:p>
        </p:txBody>
      </p:sp>
      <p:cxnSp>
        <p:nvCxnSpPr>
          <p:cNvPr id="21" name="Conector recto 20"/>
          <p:cNvCxnSpPr/>
          <p:nvPr/>
        </p:nvCxnSpPr>
        <p:spPr>
          <a:xfrm>
            <a:off x="2725457" y="3345492"/>
            <a:ext cx="2476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>
            <a:off x="5639934" y="3063670"/>
            <a:ext cx="1818168" cy="414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57.75%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8951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/>
          <p:cNvSpPr txBox="1">
            <a:spLocks/>
          </p:cNvSpPr>
          <p:nvPr/>
        </p:nvSpPr>
        <p:spPr>
          <a:xfrm>
            <a:off x="1654139" y="315637"/>
            <a:ext cx="6678863" cy="105436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tabLst>
                <a:tab pos="2872979" algn="l"/>
              </a:tabLst>
              <a:defRPr sz="2700" b="1" kern="1200" cap="none" spc="38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Tx/>
              <a:buFontTx/>
            </a:pPr>
            <a:r>
              <a:rPr lang="es-EC" sz="6000" dirty="0" smtClean="0"/>
              <a:t>Conclusiones y Recomendaciones</a:t>
            </a:r>
            <a:endParaRPr lang="es-EC" sz="6000" dirty="0"/>
          </a:p>
        </p:txBody>
      </p:sp>
      <p:grpSp>
        <p:nvGrpSpPr>
          <p:cNvPr id="6" name="Shape 1279"/>
          <p:cNvGrpSpPr/>
          <p:nvPr/>
        </p:nvGrpSpPr>
        <p:grpSpPr>
          <a:xfrm>
            <a:off x="766142" y="770408"/>
            <a:ext cx="559224" cy="599593"/>
            <a:chOff x="5964175" y="4329750"/>
            <a:chExt cx="421350" cy="421350"/>
          </a:xfrm>
        </p:grpSpPr>
        <p:sp>
          <p:nvSpPr>
            <p:cNvPr id="7" name="Shape 1280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0" t="0" r="0" b="0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Shape 1281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0" t="0" r="0" b="0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9" name="Shape 1144"/>
          <p:cNvGrpSpPr/>
          <p:nvPr/>
        </p:nvGrpSpPr>
        <p:grpSpPr>
          <a:xfrm>
            <a:off x="766142" y="2887183"/>
            <a:ext cx="697765" cy="636854"/>
            <a:chOff x="616425" y="2329600"/>
            <a:chExt cx="361700" cy="388475"/>
          </a:xfrm>
        </p:grpSpPr>
        <p:sp>
          <p:nvSpPr>
            <p:cNvPr id="10" name="Shape 1145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0" t="0" r="0" b="0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Shape 1146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0" t="0" r="0" b="0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Shape 1147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Shape 1148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0" t="0" r="0" b="0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Shape 1149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0" t="0" r="0" b="0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" name="Shape 1150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0" t="0" r="0" b="0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" name="Shape 1151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0" t="0" r="0" b="0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Shape 1152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8" name="Shape 1085"/>
          <p:cNvSpPr/>
          <p:nvPr/>
        </p:nvSpPr>
        <p:spPr>
          <a:xfrm>
            <a:off x="7947192" y="759980"/>
            <a:ext cx="613293" cy="549705"/>
          </a:xfrm>
          <a:custGeom>
            <a:avLst/>
            <a:gdLst/>
            <a:ahLst/>
            <a:cxnLst/>
            <a:rect l="0" t="0" r="0" b="0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19" name="Shape 1078"/>
          <p:cNvGrpSpPr/>
          <p:nvPr/>
        </p:nvGrpSpPr>
        <p:grpSpPr>
          <a:xfrm>
            <a:off x="7366571" y="2745536"/>
            <a:ext cx="1207084" cy="891516"/>
            <a:chOff x="1934025" y="1001650"/>
            <a:chExt cx="415300" cy="355600"/>
          </a:xfrm>
        </p:grpSpPr>
        <p:sp>
          <p:nvSpPr>
            <p:cNvPr id="20" name="Shape 1079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0" t="0" r="0" b="0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" name="Shape 1080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0" t="0" r="0" b="0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Shape 1081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0" t="0" r="0" b="0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" name="Shape 1082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0" t="0" r="0" b="0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4" name="Shape 1240"/>
          <p:cNvGrpSpPr/>
          <p:nvPr/>
        </p:nvGrpSpPr>
        <p:grpSpPr>
          <a:xfrm>
            <a:off x="7522996" y="2941014"/>
            <a:ext cx="290691" cy="307590"/>
            <a:chOff x="4604550" y="3714775"/>
            <a:chExt cx="439625" cy="319075"/>
          </a:xfrm>
        </p:grpSpPr>
        <p:sp>
          <p:nvSpPr>
            <p:cNvPr id="25" name="Shape 1241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0" t="0" r="0" b="0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" name="Shape 1242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0" t="0" r="0" b="0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7" name="Shape 1427"/>
          <p:cNvGrpSpPr/>
          <p:nvPr/>
        </p:nvGrpSpPr>
        <p:grpSpPr>
          <a:xfrm>
            <a:off x="8029781" y="2867876"/>
            <a:ext cx="434019" cy="453865"/>
            <a:chOff x="2635450" y="4321225"/>
            <a:chExt cx="368400" cy="466425"/>
          </a:xfrm>
        </p:grpSpPr>
        <p:sp>
          <p:nvSpPr>
            <p:cNvPr id="28" name="Shape 1428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0" t="0" r="0" b="0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" name="Shape 1429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0" t="0" r="0" b="0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" name="Shape 1430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0" t="0" r="0" b="0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" name="Shape 1431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Shape 1432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" name="Shape 1433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34" name="Shape 1444"/>
          <p:cNvGrpSpPr/>
          <p:nvPr/>
        </p:nvGrpSpPr>
        <p:grpSpPr>
          <a:xfrm>
            <a:off x="819543" y="1815912"/>
            <a:ext cx="644363" cy="680707"/>
            <a:chOff x="5233525" y="4954450"/>
            <a:chExt cx="538275" cy="516350"/>
          </a:xfrm>
          <a:solidFill>
            <a:srgbClr val="FFC000"/>
          </a:solidFill>
        </p:grpSpPr>
        <p:sp>
          <p:nvSpPr>
            <p:cNvPr id="35" name="Shape 1445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grp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Shape 1446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grp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" name="Shape 1447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grp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" name="Shape 1448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grp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" name="Shape 1449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grp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" name="Shape 1450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grp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Shape 1451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grp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Shape 1452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grp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Shape 1453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grp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Shape 1454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grp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" name="Shape 1455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grpFill/>
            <a:ln w="12175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263014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bcdn-sphotos-g-a.akamaihd.net/hphotos-ak-prn1/t1.0-9/1620886_415869188515485_194171662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" y="1623317"/>
            <a:ext cx="9142641" cy="301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s-EC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-1243173" y="3015026"/>
            <a:ext cx="8305800" cy="857250"/>
          </a:xfrm>
        </p:spPr>
        <p:txBody>
          <a:bodyPr>
            <a:noAutofit/>
          </a:bodyPr>
          <a:lstStyle/>
          <a:p>
            <a:pPr algn="ctr"/>
            <a:r>
              <a:rPr lang="es-EC" sz="8000" dirty="0" smtClean="0"/>
              <a:t>Muchas </a:t>
            </a:r>
            <a:br>
              <a:rPr lang="es-EC" sz="8000" dirty="0" smtClean="0"/>
            </a:br>
            <a:r>
              <a:rPr lang="es-EC" sz="8000" dirty="0" smtClean="0"/>
              <a:t>Gracias!</a:t>
            </a:r>
            <a:endParaRPr lang="es-EC" sz="8000" dirty="0"/>
          </a:p>
        </p:txBody>
      </p:sp>
    </p:spTree>
    <p:extLst>
      <p:ext uri="{BB962C8B-B14F-4D97-AF65-F5344CB8AC3E}">
        <p14:creationId xmlns:p14="http://schemas.microsoft.com/office/powerpoint/2010/main" val="396006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/>
        </p:nvSpPr>
        <p:spPr>
          <a:xfrm>
            <a:off x="3642114" y="1024075"/>
            <a:ext cx="1859773" cy="3731795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5" name="Shape 265"/>
          <p:cNvSpPr txBox="1">
            <a:spLocks noGrp="1"/>
          </p:cNvSpPr>
          <p:nvPr>
            <p:ph type="body" idx="4294967295"/>
          </p:nvPr>
        </p:nvSpPr>
        <p:spPr>
          <a:xfrm>
            <a:off x="1024075" y="2053950"/>
            <a:ext cx="2221500" cy="10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i="1">
                <a:latin typeface="Playfair Display"/>
                <a:ea typeface="Playfair Display"/>
                <a:cs typeface="Playfair Display"/>
                <a:sym typeface="Playfair Display"/>
              </a:rPr>
              <a:t>Android project</a:t>
            </a:r>
            <a:endParaRPr sz="2400" dirty="0"/>
          </a:p>
        </p:txBody>
      </p:sp>
      <p:sp>
        <p:nvSpPr>
          <p:cNvPr id="266" name="Shape 266"/>
          <p:cNvSpPr/>
          <p:nvPr/>
        </p:nvSpPr>
        <p:spPr>
          <a:xfrm>
            <a:off x="3725756" y="1337037"/>
            <a:ext cx="1692600" cy="30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9999"/>
                </a:solidFill>
                <a:latin typeface="Lora"/>
                <a:ea typeface="Lora"/>
                <a:cs typeface="Lora"/>
                <a:sym typeface="Lora"/>
              </a:rPr>
              <a:t>Place your screenshot here</a:t>
            </a:r>
            <a:endParaRPr sz="1000" dirty="0">
              <a:solidFill>
                <a:srgbClr val="999999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67" name="Shape 267"/>
          <p:cNvSpPr/>
          <p:nvPr/>
        </p:nvSpPr>
        <p:spPr>
          <a:xfrm>
            <a:off x="4457439" y="54486"/>
            <a:ext cx="229121" cy="396956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8" name="Shape 268"/>
          <p:cNvSpPr txBox="1"/>
          <p:nvPr/>
        </p:nvSpPr>
        <p:spPr>
          <a:xfrm>
            <a:off x="5826200" y="1784850"/>
            <a:ext cx="2285400" cy="15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Show and explain your web, app or software projects using these gadget templates.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/>
        </p:nvSpPr>
        <p:spPr>
          <a:xfrm>
            <a:off x="3716990" y="1062400"/>
            <a:ext cx="1710019" cy="3598611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4" name="Shape 274"/>
          <p:cNvSpPr/>
          <p:nvPr/>
        </p:nvSpPr>
        <p:spPr>
          <a:xfrm>
            <a:off x="3837862" y="1581573"/>
            <a:ext cx="1458600" cy="25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9999"/>
                </a:solidFill>
                <a:latin typeface="Lora"/>
                <a:ea typeface="Lora"/>
                <a:cs typeface="Lora"/>
                <a:sym typeface="Lora"/>
              </a:rPr>
              <a:t>Place your screenshot here</a:t>
            </a:r>
            <a:endParaRPr sz="1000" dirty="0">
              <a:solidFill>
                <a:srgbClr val="999999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4457439" y="54486"/>
            <a:ext cx="229121" cy="396956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6" name="Shape 276"/>
          <p:cNvSpPr txBox="1">
            <a:spLocks noGrp="1"/>
          </p:cNvSpPr>
          <p:nvPr>
            <p:ph type="body" idx="4294967295"/>
          </p:nvPr>
        </p:nvSpPr>
        <p:spPr>
          <a:xfrm>
            <a:off x="1024075" y="2053950"/>
            <a:ext cx="2221500" cy="10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i="1">
                <a:latin typeface="Playfair Display"/>
                <a:ea typeface="Playfair Display"/>
                <a:cs typeface="Playfair Display"/>
                <a:sym typeface="Playfair Display"/>
              </a:rPr>
              <a:t>iPhone project</a:t>
            </a:r>
            <a:endParaRPr sz="2400" dirty="0"/>
          </a:p>
        </p:txBody>
      </p:sp>
      <p:sp>
        <p:nvSpPr>
          <p:cNvPr id="277" name="Shape 277"/>
          <p:cNvSpPr txBox="1"/>
          <p:nvPr/>
        </p:nvSpPr>
        <p:spPr>
          <a:xfrm>
            <a:off x="5826200" y="1784850"/>
            <a:ext cx="2291100" cy="15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Show and explain your web, app or software projects using these gadget templates.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/>
        </p:nvSpPr>
        <p:spPr>
          <a:xfrm>
            <a:off x="3305825" y="1099275"/>
            <a:ext cx="2532348" cy="3581379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3" name="Shape 283"/>
          <p:cNvSpPr/>
          <p:nvPr/>
        </p:nvSpPr>
        <p:spPr>
          <a:xfrm>
            <a:off x="3480569" y="1428813"/>
            <a:ext cx="2192700" cy="29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999999"/>
                </a:solidFill>
                <a:latin typeface="Lora"/>
                <a:ea typeface="Lora"/>
                <a:cs typeface="Lora"/>
                <a:sym typeface="Lora"/>
              </a:rPr>
              <a:t>Place your screenshot here</a:t>
            </a:r>
            <a:endParaRPr sz="1000" dirty="0">
              <a:solidFill>
                <a:srgbClr val="999999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84" name="Shape 284"/>
          <p:cNvSpPr/>
          <p:nvPr/>
        </p:nvSpPr>
        <p:spPr>
          <a:xfrm>
            <a:off x="4457439" y="54486"/>
            <a:ext cx="229121" cy="396956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5" name="Shape 285"/>
          <p:cNvSpPr txBox="1">
            <a:spLocks noGrp="1"/>
          </p:cNvSpPr>
          <p:nvPr>
            <p:ph type="body" idx="4294967295"/>
          </p:nvPr>
        </p:nvSpPr>
        <p:spPr>
          <a:xfrm>
            <a:off x="643075" y="2053950"/>
            <a:ext cx="2221500" cy="10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i="1">
                <a:latin typeface="Playfair Display"/>
                <a:ea typeface="Playfair Display"/>
                <a:cs typeface="Playfair Display"/>
                <a:sym typeface="Playfair Display"/>
              </a:rPr>
              <a:t>Tablet project</a:t>
            </a:r>
            <a:endParaRPr sz="2400" dirty="0"/>
          </a:p>
        </p:txBody>
      </p:sp>
      <p:sp>
        <p:nvSpPr>
          <p:cNvPr id="286" name="Shape 286"/>
          <p:cNvSpPr txBox="1"/>
          <p:nvPr/>
        </p:nvSpPr>
        <p:spPr>
          <a:xfrm>
            <a:off x="6207200" y="1784850"/>
            <a:ext cx="2303700" cy="15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Show and explain your web, app or software projects using these gadget templates.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8270969"/>
              </p:ext>
            </p:extLst>
          </p:nvPr>
        </p:nvGraphicFramePr>
        <p:xfrm>
          <a:off x="1223628" y="87474"/>
          <a:ext cx="6777372" cy="4806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2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826" y="1113588"/>
            <a:ext cx="772906" cy="74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3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38899" y="402346"/>
            <a:ext cx="4629150" cy="642938"/>
          </a:xfrm>
        </p:spPr>
        <p:txBody>
          <a:bodyPr/>
          <a:lstStyle/>
          <a:p>
            <a:r>
              <a:rPr lang="es-EC" dirty="0" smtClean="0"/>
              <a:t>Clásicas Ballestas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15305" y="1568706"/>
            <a:ext cx="1634070" cy="3177316"/>
          </a:xfrm>
        </p:spPr>
        <p:txBody>
          <a:bodyPr>
            <a:normAutofit fontScale="62500" lnSpcReduction="20000"/>
          </a:bodyPr>
          <a:lstStyle/>
          <a:p>
            <a:r>
              <a:rPr lang="es-EC" dirty="0" smtClean="0"/>
              <a:t>Golden Ale: maltas claras combinadas con lúpulos</a:t>
            </a:r>
          </a:p>
          <a:p>
            <a:endParaRPr lang="es-EC" dirty="0"/>
          </a:p>
          <a:p>
            <a:r>
              <a:rPr lang="es-EC" dirty="0" smtClean="0"/>
              <a:t>Lemon Ale: maltas claras combinadas con lúpulos y limón. </a:t>
            </a:r>
          </a:p>
          <a:p>
            <a:endParaRPr lang="es-EC" dirty="0" smtClean="0"/>
          </a:p>
          <a:p>
            <a:pPr marL="0" indent="0">
              <a:buNone/>
            </a:pPr>
            <a:endParaRPr lang="es-EC" dirty="0" smtClean="0"/>
          </a:p>
          <a:p>
            <a:r>
              <a:rPr lang="es-EC" dirty="0" smtClean="0"/>
              <a:t>Scotch</a:t>
            </a:r>
            <a:r>
              <a:rPr lang="es-EC" dirty="0"/>
              <a:t>:</a:t>
            </a:r>
            <a:r>
              <a:rPr lang="es-EC" dirty="0" smtClean="0"/>
              <a:t> malta caramelo</a:t>
            </a:r>
          </a:p>
          <a:p>
            <a:endParaRPr lang="es-EC" dirty="0"/>
          </a:p>
          <a:p>
            <a:r>
              <a:rPr lang="es-EC" dirty="0"/>
              <a:t>Porter: </a:t>
            </a:r>
            <a:r>
              <a:rPr lang="es-EC" dirty="0" smtClean="0"/>
              <a:t>malta chocolate</a:t>
            </a:r>
            <a:endParaRPr lang="es-EC" dirty="0"/>
          </a:p>
          <a:p>
            <a:endParaRPr lang="es-EC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8" b="98851" l="3476" r="99198">
                        <a14:foregroundMark x1="13636" y1="21648" x2="3476" y2="24521"/>
                        <a14:foregroundMark x1="96524" y1="29119" x2="98663" y2="44636"/>
                        <a14:foregroundMark x1="34492" y1="70498" x2="75936" y2="76437"/>
                        <a14:foregroundMark x1="38770" y1="79693" x2="36898" y2="57854"/>
                        <a14:foregroundMark x1="48396" y1="74713" x2="31016" y2="76437"/>
                        <a14:foregroundMark x1="45187" y1="97318" x2="60963" y2="98084"/>
                        <a14:foregroundMark x1="46791" y1="75862" x2="70856" y2="75862"/>
                        <a14:backgroundMark x1="13636" y1="22414" x2="4813" y2="24904"/>
                        <a14:backgroundMark x1="3743" y1="24521" x2="13636" y2="21073"/>
                        <a14:backgroundMark x1="13369" y1="21648" x2="9893" y2="21073"/>
                        <a14:backgroundMark x1="6417" y1="23755" x2="14171" y2="21073"/>
                        <a14:backgroundMark x1="3743" y1="24138" x2="9358" y2="206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73290" y="1432490"/>
            <a:ext cx="568320" cy="793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69" b="100000" l="3788" r="99242">
                        <a14:foregroundMark x1="31818" y1="74423" x2="72980" y2="74808"/>
                        <a14:foregroundMark x1="35101" y1="69231" x2="42929" y2="732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389" y="3255851"/>
            <a:ext cx="662121" cy="869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4439" r="99478">
                        <a14:foregroundMark x1="36554" y1="70463" x2="69974" y2="74710"/>
                        <a14:foregroundMark x1="34465" y1="74903" x2="69191" y2="741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042" y="4146750"/>
            <a:ext cx="652468" cy="88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412" y="2293394"/>
            <a:ext cx="449095" cy="96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1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318499" y="770561"/>
            <a:ext cx="6822041" cy="34315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6" name="Proceso alternativo 5"/>
          <p:cNvSpPr/>
          <p:nvPr/>
        </p:nvSpPr>
        <p:spPr>
          <a:xfrm>
            <a:off x="1582220" y="2774022"/>
            <a:ext cx="616450" cy="287677"/>
          </a:xfrm>
          <a:prstGeom prst="flowChartAlternateProcess">
            <a:avLst/>
          </a:prstGeom>
          <a:ln>
            <a:solidFill>
              <a:srgbClr val="004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Clientes</a:t>
            </a: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42791" y="1393735"/>
            <a:ext cx="6428342" cy="180115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C" sz="4100" dirty="0" smtClean="0"/>
              <a:t>Tradicional</a:t>
            </a:r>
          </a:p>
          <a:p>
            <a:r>
              <a:rPr lang="es-EC" dirty="0" smtClean="0"/>
              <a:t>Hombres/Mujeres 24 </a:t>
            </a:r>
            <a:r>
              <a:rPr lang="es-EC" dirty="0"/>
              <a:t>-</a:t>
            </a:r>
            <a:r>
              <a:rPr lang="es-EC" dirty="0" smtClean="0"/>
              <a:t> </a:t>
            </a:r>
            <a:r>
              <a:rPr lang="es-EC" dirty="0"/>
              <a:t>64 </a:t>
            </a:r>
            <a:r>
              <a:rPr lang="es-EC" dirty="0" smtClean="0"/>
              <a:t>años </a:t>
            </a:r>
          </a:p>
          <a:p>
            <a:r>
              <a:rPr lang="es-EC" dirty="0" smtClean="0"/>
              <a:t>“Quiere degustar </a:t>
            </a:r>
            <a:r>
              <a:rPr lang="es-EC" dirty="0"/>
              <a:t>un producto artesanal y con sabor </a:t>
            </a:r>
            <a:r>
              <a:rPr lang="es-EC" dirty="0" smtClean="0"/>
              <a:t>diferente, </a:t>
            </a:r>
            <a:r>
              <a:rPr lang="es-EC" dirty="0"/>
              <a:t>que les ofrecerá una experiencia nueva en degustación de cervezas. </a:t>
            </a:r>
            <a:r>
              <a:rPr lang="es-EC" dirty="0" smtClean="0"/>
              <a:t>”</a:t>
            </a:r>
          </a:p>
          <a:p>
            <a:r>
              <a:rPr lang="es-EC" dirty="0" smtClean="0"/>
              <a:t>Capital: </a:t>
            </a:r>
            <a:r>
              <a:rPr lang="es-EC" dirty="0" smtClean="0"/>
              <a:t>Alto </a:t>
            </a:r>
            <a:r>
              <a:rPr lang="es-EC" dirty="0"/>
              <a:t>y medio </a:t>
            </a:r>
            <a:r>
              <a:rPr lang="es-EC" dirty="0" smtClean="0"/>
              <a:t>alto</a:t>
            </a:r>
          </a:p>
          <a:p>
            <a:r>
              <a:rPr lang="es-EC" dirty="0" smtClean="0"/>
              <a:t>Zona: Quito</a:t>
            </a:r>
            <a:endParaRPr lang="es-EC" dirty="0"/>
          </a:p>
        </p:txBody>
      </p:sp>
      <p:sp>
        <p:nvSpPr>
          <p:cNvPr id="5" name="Terminador 4"/>
          <p:cNvSpPr/>
          <p:nvPr/>
        </p:nvSpPr>
        <p:spPr>
          <a:xfrm>
            <a:off x="2609636" y="1818526"/>
            <a:ext cx="1325366" cy="287676"/>
          </a:xfrm>
          <a:prstGeom prst="flowChartTerminator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50860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Descubridores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83280" y="1016905"/>
            <a:ext cx="5760720" cy="3771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C" b="1" dirty="0"/>
              <a:t>Características:</a:t>
            </a:r>
            <a:endParaRPr lang="es-EC" dirty="0"/>
          </a:p>
          <a:p>
            <a:pPr lvl="0"/>
            <a:r>
              <a:rPr lang="es-EC" dirty="0"/>
              <a:t>B</a:t>
            </a:r>
            <a:r>
              <a:rPr lang="es-EC" dirty="0" smtClean="0"/>
              <a:t>uscan </a:t>
            </a:r>
            <a:r>
              <a:rPr lang="es-EC" dirty="0"/>
              <a:t>experiencias nuevas </a:t>
            </a:r>
          </a:p>
          <a:p>
            <a:pPr lvl="0"/>
            <a:r>
              <a:rPr lang="es-EC" dirty="0"/>
              <a:t>G</a:t>
            </a:r>
            <a:r>
              <a:rPr lang="es-EC" dirty="0" smtClean="0"/>
              <a:t>eneran </a:t>
            </a:r>
            <a:r>
              <a:rPr lang="es-EC" dirty="0"/>
              <a:t>tendencia en su círculo </a:t>
            </a:r>
            <a:r>
              <a:rPr lang="es-EC" dirty="0" smtClean="0"/>
              <a:t>social</a:t>
            </a:r>
          </a:p>
          <a:p>
            <a:pPr lvl="0"/>
            <a:r>
              <a:rPr lang="es-EC" b="1" dirty="0" smtClean="0"/>
              <a:t>Insight:</a:t>
            </a:r>
            <a:endParaRPr lang="es-EC" dirty="0"/>
          </a:p>
          <a:p>
            <a:r>
              <a:rPr lang="es-EC" dirty="0" smtClean="0"/>
              <a:t>Insight </a:t>
            </a:r>
            <a:r>
              <a:rPr lang="es-EC" dirty="0"/>
              <a:t>superficiales: </a:t>
            </a:r>
            <a:r>
              <a:rPr lang="es-EC" dirty="0" smtClean="0"/>
              <a:t>Productos con buen sabor, buen </a:t>
            </a:r>
            <a:r>
              <a:rPr lang="es-EC" dirty="0"/>
              <a:t>precio y buena imagen</a:t>
            </a:r>
            <a:endParaRPr lang="es-EC" dirty="0" smtClean="0"/>
          </a:p>
          <a:p>
            <a:r>
              <a:rPr lang="en-US" dirty="0" smtClean="0"/>
              <a:t>Under </a:t>
            </a:r>
            <a:r>
              <a:rPr lang="en-US" dirty="0"/>
              <a:t>insights: </a:t>
            </a:r>
            <a:r>
              <a:rPr lang="es-EC" dirty="0"/>
              <a:t>I</a:t>
            </a:r>
            <a:r>
              <a:rPr lang="es-EC" dirty="0" smtClean="0"/>
              <a:t>nspiración</a:t>
            </a:r>
          </a:p>
          <a:p>
            <a:r>
              <a:rPr lang="en-US" dirty="0" smtClean="0"/>
              <a:t>Deep </a:t>
            </a:r>
            <a:r>
              <a:rPr lang="en-US" dirty="0"/>
              <a:t>insisghts: </a:t>
            </a:r>
            <a:r>
              <a:rPr lang="en-US" dirty="0" smtClean="0"/>
              <a:t>Reconocimiento</a:t>
            </a:r>
          </a:p>
          <a:p>
            <a:r>
              <a:rPr lang="es-EC" dirty="0" smtClean="0"/>
              <a:t>Valor único: Resultados </a:t>
            </a:r>
            <a:r>
              <a:rPr lang="es-EC" dirty="0"/>
              <a:t>al contar sobre su experiencia con la marca</a:t>
            </a:r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81" y="1369219"/>
            <a:ext cx="2551748" cy="2354580"/>
          </a:xfrm>
          <a:prstGeom prst="rect">
            <a:avLst/>
          </a:prstGeom>
        </p:spPr>
      </p:pic>
      <p:pic>
        <p:nvPicPr>
          <p:cNvPr id="5" name="Imagen 4" descr="etiqueta ballesta-01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2" b="100000" l="67069" r="967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666" r="4386"/>
          <a:stretch/>
        </p:blipFill>
        <p:spPr bwMode="auto">
          <a:xfrm rot="2652379">
            <a:off x="2477882" y="2093639"/>
            <a:ext cx="240684" cy="66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 descr="etiqueta ballesta-01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2" b="100000" l="67069" r="967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198" t="9245" r="4386"/>
          <a:stretch/>
        </p:blipFill>
        <p:spPr bwMode="auto">
          <a:xfrm rot="17759633">
            <a:off x="252871" y="2173181"/>
            <a:ext cx="249371" cy="571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218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/>
              <a:t>A</a:t>
            </a:r>
            <a:r>
              <a:rPr lang="es-EC" dirty="0" smtClean="0"/>
              <a:t>mantes </a:t>
            </a:r>
            <a:r>
              <a:rPr lang="es-EC" dirty="0"/>
              <a:t>de la cerveza artesanal </a:t>
            </a:r>
            <a:br>
              <a:rPr lang="es-EC" dirty="0"/>
            </a:b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83280" y="1016905"/>
            <a:ext cx="5760720" cy="37719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C" b="1" dirty="0"/>
              <a:t>Características:</a:t>
            </a:r>
            <a:endParaRPr lang="es-EC" dirty="0"/>
          </a:p>
          <a:p>
            <a:pPr lvl="0"/>
            <a:r>
              <a:rPr lang="es-EC" dirty="0"/>
              <a:t>A</a:t>
            </a:r>
            <a:r>
              <a:rPr lang="es-EC" dirty="0" smtClean="0"/>
              <a:t>mantes </a:t>
            </a:r>
            <a:r>
              <a:rPr lang="es-EC" dirty="0"/>
              <a:t>de la cerveza artesanal </a:t>
            </a:r>
            <a:endParaRPr lang="es-EC" dirty="0" smtClean="0"/>
          </a:p>
          <a:p>
            <a:pPr lvl="0"/>
            <a:r>
              <a:rPr lang="es-EC" dirty="0"/>
              <a:t>E</a:t>
            </a:r>
            <a:r>
              <a:rPr lang="es-EC" dirty="0" smtClean="0"/>
              <a:t>lección ante </a:t>
            </a:r>
            <a:r>
              <a:rPr lang="es-EC" dirty="0"/>
              <a:t>otras </a:t>
            </a:r>
            <a:r>
              <a:rPr lang="es-EC" dirty="0" smtClean="0"/>
              <a:t>cervezas</a:t>
            </a:r>
          </a:p>
          <a:p>
            <a:pPr lvl="0"/>
            <a:r>
              <a:rPr lang="es-EC" dirty="0" smtClean="0"/>
              <a:t> </a:t>
            </a:r>
            <a:r>
              <a:rPr lang="es-EC" dirty="0"/>
              <a:t>N</a:t>
            </a:r>
            <a:r>
              <a:rPr lang="es-EC" dirty="0" smtClean="0"/>
              <a:t>o </a:t>
            </a:r>
            <a:r>
              <a:rPr lang="es-EC" dirty="0"/>
              <a:t>le preocupa </a:t>
            </a:r>
            <a:r>
              <a:rPr lang="es-EC" dirty="0" smtClean="0"/>
              <a:t>las consecuencias</a:t>
            </a:r>
          </a:p>
          <a:p>
            <a:pPr lvl="0"/>
            <a:r>
              <a:rPr lang="es-EC" dirty="0" smtClean="0"/>
              <a:t> Amplio </a:t>
            </a:r>
            <a:r>
              <a:rPr lang="es-EC" dirty="0"/>
              <a:t>conocimiento</a:t>
            </a:r>
            <a:r>
              <a:rPr lang="es-EC" b="1" dirty="0"/>
              <a:t> </a:t>
            </a:r>
            <a:endParaRPr lang="es-EC" dirty="0"/>
          </a:p>
          <a:p>
            <a:pPr marL="0" indent="0">
              <a:buNone/>
            </a:pPr>
            <a:r>
              <a:rPr lang="es-EC" b="1" dirty="0" smtClean="0"/>
              <a:t>Insight:</a:t>
            </a:r>
            <a:endParaRPr lang="es-EC" dirty="0"/>
          </a:p>
          <a:p>
            <a:r>
              <a:rPr lang="es-EC" dirty="0" smtClean="0"/>
              <a:t>Insight </a:t>
            </a:r>
            <a:r>
              <a:rPr lang="es-EC" dirty="0"/>
              <a:t>superficiales: C</a:t>
            </a:r>
            <a:r>
              <a:rPr lang="es-EC" dirty="0" smtClean="0"/>
              <a:t>erveza </a:t>
            </a:r>
            <a:r>
              <a:rPr lang="es-EC" dirty="0"/>
              <a:t>artesanal con fino aroma, buen sabor y buen </a:t>
            </a:r>
            <a:r>
              <a:rPr lang="es-EC" dirty="0" smtClean="0"/>
              <a:t>precio.</a:t>
            </a:r>
          </a:p>
          <a:p>
            <a:r>
              <a:rPr lang="en-US" dirty="0" smtClean="0"/>
              <a:t>Under </a:t>
            </a:r>
            <a:r>
              <a:rPr lang="en-US" dirty="0"/>
              <a:t>insights: </a:t>
            </a:r>
            <a:r>
              <a:rPr lang="es-EC" dirty="0"/>
              <a:t> </a:t>
            </a:r>
            <a:r>
              <a:rPr lang="es-EC" dirty="0" smtClean="0"/>
              <a:t>Búsqueda </a:t>
            </a:r>
            <a:r>
              <a:rPr lang="es-EC" dirty="0"/>
              <a:t>del placer al </a:t>
            </a:r>
            <a:r>
              <a:rPr lang="es-EC" dirty="0" smtClean="0"/>
              <a:t>tomar </a:t>
            </a:r>
            <a:r>
              <a:rPr lang="es-EC" dirty="0"/>
              <a:t>cerveza </a:t>
            </a:r>
            <a:r>
              <a:rPr lang="es-EC" dirty="0" smtClean="0"/>
              <a:t>artesanal</a:t>
            </a:r>
          </a:p>
          <a:p>
            <a:r>
              <a:rPr lang="en-US" dirty="0" smtClean="0"/>
              <a:t>Deep </a:t>
            </a:r>
            <a:r>
              <a:rPr lang="en-US" dirty="0"/>
              <a:t>insisghts: </a:t>
            </a:r>
            <a:r>
              <a:rPr lang="es-EC" dirty="0"/>
              <a:t>libertad para elegir </a:t>
            </a:r>
            <a:r>
              <a:rPr lang="es-EC" dirty="0" smtClean="0"/>
              <a:t>variedad</a:t>
            </a:r>
          </a:p>
          <a:p>
            <a:r>
              <a:rPr lang="es-EC" dirty="0" smtClean="0"/>
              <a:t>Valor </a:t>
            </a:r>
            <a:r>
              <a:rPr lang="es-EC" dirty="0"/>
              <a:t>único: Nacionalismo.</a:t>
            </a:r>
          </a:p>
          <a:p>
            <a:endParaRPr lang="es-EC" dirty="0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81" y="1369219"/>
            <a:ext cx="2551748" cy="2354580"/>
          </a:xfrm>
          <a:prstGeom prst="rect">
            <a:avLst/>
          </a:prstGeom>
        </p:spPr>
      </p:pic>
      <p:pic>
        <p:nvPicPr>
          <p:cNvPr id="5" name="Imagen 4" descr="etiqueta ballesta-01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2" b="100000" l="67069" r="967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666" r="4386"/>
          <a:stretch/>
        </p:blipFill>
        <p:spPr bwMode="auto">
          <a:xfrm rot="2652379">
            <a:off x="2477882" y="2093639"/>
            <a:ext cx="240684" cy="66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 descr="etiqueta ballesta-01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2" b="100000" l="67069" r="967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198" t="9245" r="4386"/>
          <a:stretch/>
        </p:blipFill>
        <p:spPr bwMode="auto">
          <a:xfrm rot="17759633">
            <a:off x="252871" y="2173181"/>
            <a:ext cx="249371" cy="571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272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/>
              <a:t>T</a:t>
            </a:r>
            <a:r>
              <a:rPr lang="es-EC" dirty="0" smtClean="0"/>
              <a:t>ricolores</a:t>
            </a:r>
            <a:endParaRPr lang="es-EC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08985" y="1369219"/>
            <a:ext cx="5206365" cy="32635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C" b="1" dirty="0"/>
              <a:t>Características:</a:t>
            </a:r>
            <a:endParaRPr lang="es-EC" dirty="0"/>
          </a:p>
          <a:p>
            <a:pPr lvl="0"/>
            <a:r>
              <a:rPr lang="es-EC" dirty="0"/>
              <a:t>S</a:t>
            </a:r>
            <a:r>
              <a:rPr lang="es-EC" dirty="0" smtClean="0"/>
              <a:t>entir </a:t>
            </a:r>
            <a:r>
              <a:rPr lang="es-EC" dirty="0"/>
              <a:t>orgullo de la cerveza artesanal </a:t>
            </a:r>
            <a:r>
              <a:rPr lang="es-EC" dirty="0" smtClean="0"/>
              <a:t>ecuatoriana</a:t>
            </a:r>
          </a:p>
          <a:p>
            <a:pPr lvl="0"/>
            <a:r>
              <a:rPr lang="es-EC" dirty="0"/>
              <a:t>B</a:t>
            </a:r>
            <a:r>
              <a:rPr lang="es-EC" dirty="0" smtClean="0"/>
              <a:t>uscan </a:t>
            </a:r>
            <a:r>
              <a:rPr lang="es-EC" dirty="0"/>
              <a:t>y aprecian </a:t>
            </a:r>
            <a:r>
              <a:rPr lang="es-EC" dirty="0" smtClean="0"/>
              <a:t>nuevos </a:t>
            </a:r>
            <a:r>
              <a:rPr lang="es-EC" dirty="0"/>
              <a:t>productos hechos </a:t>
            </a:r>
            <a:r>
              <a:rPr lang="es-EC" dirty="0" smtClean="0"/>
              <a:t>aquí</a:t>
            </a:r>
          </a:p>
          <a:p>
            <a:pPr lvl="0"/>
            <a:r>
              <a:rPr lang="es-EC" dirty="0"/>
              <a:t>I</a:t>
            </a:r>
            <a:r>
              <a:rPr lang="es-EC" dirty="0" smtClean="0"/>
              <a:t>dentificado </a:t>
            </a:r>
            <a:r>
              <a:rPr lang="es-EC" dirty="0"/>
              <a:t>con las marcas ecuatorianas</a:t>
            </a:r>
            <a:endParaRPr lang="es-EC" dirty="0" smtClean="0"/>
          </a:p>
          <a:p>
            <a:pPr lvl="0"/>
            <a:r>
              <a:rPr lang="es-EC" b="1" dirty="0" smtClean="0"/>
              <a:t>Insight:</a:t>
            </a:r>
            <a:endParaRPr lang="es-EC" dirty="0"/>
          </a:p>
          <a:p>
            <a:r>
              <a:rPr lang="es-EC" dirty="0" smtClean="0"/>
              <a:t>Insight </a:t>
            </a:r>
            <a:r>
              <a:rPr lang="es-EC" dirty="0"/>
              <a:t>superficiales: </a:t>
            </a:r>
            <a:r>
              <a:rPr lang="es-EC" dirty="0" smtClean="0"/>
              <a:t>cerveza </a:t>
            </a:r>
            <a:r>
              <a:rPr lang="es-EC" dirty="0"/>
              <a:t>artesanal de buena calidad, buen precio y de finos </a:t>
            </a:r>
            <a:r>
              <a:rPr lang="es-EC" dirty="0" smtClean="0"/>
              <a:t>aromas.</a:t>
            </a:r>
          </a:p>
          <a:p>
            <a:r>
              <a:rPr lang="es-EC" dirty="0" smtClean="0"/>
              <a:t>Under </a:t>
            </a:r>
            <a:r>
              <a:rPr lang="es-EC" dirty="0" smtClean="0"/>
              <a:t>insight: </a:t>
            </a:r>
            <a:r>
              <a:rPr lang="es-EC" dirty="0" smtClean="0"/>
              <a:t>Orgullo</a:t>
            </a:r>
          </a:p>
          <a:p>
            <a:r>
              <a:rPr lang="es-EC" dirty="0" smtClean="0"/>
              <a:t>Deep </a:t>
            </a:r>
            <a:r>
              <a:rPr lang="es-EC" dirty="0" smtClean="0"/>
              <a:t>insight: </a:t>
            </a:r>
            <a:r>
              <a:rPr lang="es-EC" dirty="0" smtClean="0"/>
              <a:t>Valores ante </a:t>
            </a:r>
            <a:r>
              <a:rPr lang="es-EC" dirty="0"/>
              <a:t>un producto artesanal hecho en Ecuador</a:t>
            </a:r>
            <a:r>
              <a:rPr lang="es-EC" dirty="0" smtClean="0"/>
              <a:t> </a:t>
            </a:r>
          </a:p>
          <a:p>
            <a:pPr marL="0" indent="0">
              <a:buNone/>
            </a:pPr>
            <a:r>
              <a:rPr lang="es-EC" dirty="0" smtClean="0"/>
              <a:t>Valor </a:t>
            </a:r>
            <a:r>
              <a:rPr lang="es-EC" dirty="0"/>
              <a:t>único: Nacionalismo.</a:t>
            </a:r>
          </a:p>
          <a:p>
            <a:endParaRPr lang="es-EC" dirty="0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607581"/>
            <a:ext cx="2320290" cy="2644379"/>
          </a:xfrm>
          <a:prstGeom prst="rect">
            <a:avLst/>
          </a:prstGeom>
        </p:spPr>
      </p:pic>
      <p:pic>
        <p:nvPicPr>
          <p:cNvPr id="5" name="Imagen 4" descr="etiqueta ballesta-01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2" b="100000" l="67069" r="967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666" r="4386"/>
          <a:stretch/>
        </p:blipFill>
        <p:spPr bwMode="auto">
          <a:xfrm rot="16931718">
            <a:off x="2242767" y="1568570"/>
            <a:ext cx="329866" cy="7504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384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ori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aja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1217</Words>
  <Application>Microsoft Office PowerPoint</Application>
  <PresentationFormat>Presentación en pantalla (16:9)</PresentationFormat>
  <Paragraphs>245</Paragraphs>
  <Slides>37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37</vt:i4>
      </vt:variant>
    </vt:vector>
  </HeadingPairs>
  <TitlesOfParts>
    <vt:vector size="44" baseType="lpstr">
      <vt:lpstr>Arial</vt:lpstr>
      <vt:lpstr>Lora</vt:lpstr>
      <vt:lpstr>Playfair Display</vt:lpstr>
      <vt:lpstr>Tw Cen MT</vt:lpstr>
      <vt:lpstr>Wingdings</vt:lpstr>
      <vt:lpstr>Yorick template</vt:lpstr>
      <vt:lpstr>1_Paja</vt:lpstr>
      <vt:lpstr>ESTRATEGIA  DE PROMOCIÓN PARA LA CERVEZA ARTESANAL DARK CHOCOLATE DE BALLESTA, EN QUITO 2018</vt:lpstr>
      <vt:lpstr>Objetivo General </vt:lpstr>
      <vt:lpstr>Ballesta</vt:lpstr>
      <vt:lpstr>Presentación de PowerPoint</vt:lpstr>
      <vt:lpstr>Clásicas Ballestas</vt:lpstr>
      <vt:lpstr>Clientes</vt:lpstr>
      <vt:lpstr>Descubridores </vt:lpstr>
      <vt:lpstr>Amantes de la cerveza artesanal  </vt:lpstr>
      <vt:lpstr>Tricolores</vt:lpstr>
      <vt:lpstr>Competencia </vt:lpstr>
      <vt:lpstr>Presentación de PowerPoint</vt:lpstr>
      <vt:lpstr>Presentación de PowerPoint</vt:lpstr>
      <vt:lpstr>Presentación de PowerPoint</vt:lpstr>
      <vt:lpstr>Objetivos de investigación </vt:lpstr>
      <vt:lpstr>Herramientas </vt:lpstr>
      <vt:lpstr>Conclusiones</vt:lpstr>
      <vt:lpstr>Presentación de PowerPoint</vt:lpstr>
      <vt:lpstr>Objetivos de investigación </vt:lpstr>
      <vt:lpstr>Dark Chocolate</vt:lpstr>
      <vt:lpstr>Algunos clientes son: Venta directa </vt:lpstr>
      <vt:lpstr>Amantes del Chocolate </vt:lpstr>
      <vt:lpstr>Presentación de PowerPoint</vt:lpstr>
      <vt:lpstr>Objetivo 1Creación de imagen de la cerveza Dark Chocolate </vt:lpstr>
      <vt:lpstr>Objetivo 2 Promoción en redes sociales</vt:lpstr>
      <vt:lpstr>O3 Promoción en locales </vt:lpstr>
      <vt:lpstr>O4 Posicionar el producto</vt:lpstr>
      <vt:lpstr>O5 Promoción en apertura de  Casa Ballesta</vt:lpstr>
      <vt:lpstr>Presentación de PowerPoint</vt:lpstr>
      <vt:lpstr>Presentación de PowerPoint</vt:lpstr>
      <vt:lpstr>Ingresos Totales y Costos del Plan operativo</vt:lpstr>
      <vt:lpstr>UAPI, Rentabilidad, Relación costo/beneficio ….</vt:lpstr>
      <vt:lpstr>Análisis Punto de Equilibrio</vt:lpstr>
      <vt:lpstr>Presentación de PowerPoint</vt:lpstr>
      <vt:lpstr>Muchas  Gracias!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Lore Freile</dc:creator>
  <cp:lastModifiedBy>Lore Freile</cp:lastModifiedBy>
  <cp:revision>95</cp:revision>
  <dcterms:modified xsi:type="dcterms:W3CDTF">2018-06-21T13:54:55Z</dcterms:modified>
</cp:coreProperties>
</file>