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6" r:id="rId4"/>
    <p:sldId id="258" r:id="rId5"/>
    <p:sldId id="267" r:id="rId6"/>
    <p:sldId id="268" r:id="rId7"/>
    <p:sldId id="269" r:id="rId8"/>
    <p:sldId id="270" r:id="rId9"/>
    <p:sldId id="271" r:id="rId10"/>
    <p:sldId id="272" r:id="rId11"/>
    <p:sldId id="259" r:id="rId12"/>
    <p:sldId id="260" r:id="rId13"/>
    <p:sldId id="261" r:id="rId14"/>
    <p:sldId id="273" r:id="rId15"/>
    <p:sldId id="274" r:id="rId16"/>
    <p:sldId id="275" r:id="rId17"/>
    <p:sldId id="276" r:id="rId18"/>
    <p:sldId id="277" r:id="rId19"/>
    <p:sldId id="278" r:id="rId20"/>
    <p:sldId id="279" r:id="rId21"/>
    <p:sldId id="262" r:id="rId22"/>
    <p:sldId id="263" r:id="rId23"/>
    <p:sldId id="264" r:id="rId24"/>
    <p:sldId id="280" r:id="rId25"/>
    <p:sldId id="281" r:id="rId26"/>
    <p:sldId id="282" r:id="rId27"/>
    <p:sldId id="283" r:id="rId28"/>
    <p:sldId id="284" r:id="rId29"/>
    <p:sldId id="285" r:id="rId30"/>
    <p:sldId id="286" r:id="rId31"/>
    <p:sldId id="265" r:id="rId32"/>
  </p:sldIdLst>
  <p:sldSz cx="9144000" cy="6858000" type="screen4x3"/>
  <p:notesSz cx="6858000" cy="9144000"/>
  <p:defaultTextStyle>
    <a:defPPr>
      <a:defRPr lang="es-EC"/>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267"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Redondear rectángulo de esquina diagonal"/>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Título"/>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10" name="9 Marcador de fecha"/>
          <p:cNvSpPr>
            <a:spLocks noGrp="1"/>
          </p:cNvSpPr>
          <p:nvPr>
            <p:ph type="dt" sz="half" idx="10"/>
          </p:nvPr>
        </p:nvSpPr>
        <p:spPr>
          <a:xfrm>
            <a:off x="5562600" y="6509004"/>
            <a:ext cx="3002280" cy="274320"/>
          </a:xfrm>
        </p:spPr>
        <p:txBody>
          <a:bodyPr vert="horz" rtlCol="0"/>
          <a:lstStyle>
            <a:extLst/>
          </a:lstStyle>
          <a:p>
            <a:fld id="{2E3C30B0-8FDE-4614-8469-D78A7067FF87}" type="datetimeFigureOut">
              <a:rPr lang="en-US" smtClean="0"/>
              <a:pPr/>
              <a:t>12/11/2015</a:t>
            </a:fld>
            <a:endParaRPr lang="en-US"/>
          </a:p>
        </p:txBody>
      </p:sp>
      <p:sp>
        <p:nvSpPr>
          <p:cNvPr id="11" name="10 Marcador de número de diapositiva"/>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BFAEBAA5-4B1A-4552-9716-C7DC689B2C7E}" type="slidenum">
              <a:rPr lang="en-US" smtClean="0"/>
              <a:pPr/>
              <a:t>‹Nº›</a:t>
            </a:fld>
            <a:endParaRPr lang="en-US"/>
          </a:p>
        </p:txBody>
      </p:sp>
      <p:sp>
        <p:nvSpPr>
          <p:cNvPr id="12" name="11 Marcador de pie de página"/>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7" name="6 Rectángulo"/>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E3C30B0-8FDE-4614-8469-D78A7067FF87}" type="datetimeFigureOut">
              <a:rPr lang="en-US" smtClean="0"/>
              <a:pPr/>
              <a:t>12/11/2015</a:t>
            </a:fld>
            <a:endParaRPr lang="en-US"/>
          </a:p>
        </p:txBody>
      </p:sp>
      <p:sp>
        <p:nvSpPr>
          <p:cNvPr id="5" name="4 Marcador de pie de página"/>
          <p:cNvSpPr>
            <a:spLocks noGrp="1"/>
          </p:cNvSpPr>
          <p:nvPr>
            <p:ph type="ftr" sz="quarter" idx="11"/>
          </p:nvPr>
        </p:nvSpPr>
        <p:spPr/>
        <p:txBody>
          <a:bodyPr/>
          <a:lstStyle>
            <a:extLst/>
          </a:lstStyle>
          <a:p>
            <a:endParaRPr lang="en-US"/>
          </a:p>
        </p:txBody>
      </p:sp>
      <p:sp>
        <p:nvSpPr>
          <p:cNvPr id="6" name="5 Marcador de número de diapositiva"/>
          <p:cNvSpPr>
            <a:spLocks noGrp="1"/>
          </p:cNvSpPr>
          <p:nvPr>
            <p:ph type="sldNum" sz="quarter" idx="12"/>
          </p:nvPr>
        </p:nvSpPr>
        <p:spPr/>
        <p:txBody>
          <a:bodyPr/>
          <a:lstStyle>
            <a:extLst/>
          </a:lstStyle>
          <a:p>
            <a:fld id="{BFAEBAA5-4B1A-4552-9716-C7DC689B2C7E}"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7" name="6 Rectángulo"/>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8" name="7 Marcador de fecha"/>
          <p:cNvSpPr>
            <a:spLocks noGrp="1"/>
          </p:cNvSpPr>
          <p:nvPr>
            <p:ph type="dt" sz="half" idx="10"/>
          </p:nvPr>
        </p:nvSpPr>
        <p:spPr>
          <a:xfrm>
            <a:off x="5562600" y="6513670"/>
            <a:ext cx="3002280" cy="274320"/>
          </a:xfrm>
        </p:spPr>
        <p:txBody>
          <a:bodyPr vert="horz" rtlCol="0"/>
          <a:lstStyle>
            <a:extLst/>
          </a:lstStyle>
          <a:p>
            <a:fld id="{2E3C30B0-8FDE-4614-8469-D78A7067FF87}" type="datetimeFigureOut">
              <a:rPr lang="en-US" smtClean="0"/>
              <a:pPr/>
              <a:t>12/11/2015</a:t>
            </a:fld>
            <a:endParaRPr lang="en-US"/>
          </a:p>
        </p:txBody>
      </p:sp>
      <p:sp>
        <p:nvSpPr>
          <p:cNvPr id="9" name="8 Marcador de número de diapositiva"/>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BFAEBAA5-4B1A-4552-9716-C7DC689B2C7E}" type="slidenum">
              <a:rPr lang="en-US" smtClean="0"/>
              <a:pPr/>
              <a:t>‹Nº›</a:t>
            </a:fld>
            <a:endParaRPr lang="en-US"/>
          </a:p>
        </p:txBody>
      </p:sp>
      <p:sp>
        <p:nvSpPr>
          <p:cNvPr id="10" name="9 Marcador de pie de página"/>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2E3C30B0-8FDE-4614-8469-D78A7067FF87}" type="datetimeFigureOut">
              <a:rPr lang="en-US" smtClean="0"/>
              <a:pPr/>
              <a:t>12/11/2015</a:t>
            </a:fld>
            <a:endParaRPr lang="en-US"/>
          </a:p>
        </p:txBody>
      </p:sp>
      <p:sp>
        <p:nvSpPr>
          <p:cNvPr id="6" name="5 Marcador de pie de página"/>
          <p:cNvSpPr>
            <a:spLocks noGrp="1"/>
          </p:cNvSpPr>
          <p:nvPr>
            <p:ph type="ftr" sz="quarter" idx="11"/>
          </p:nvPr>
        </p:nvSpPr>
        <p:spPr/>
        <p:txBody>
          <a:bodyPr/>
          <a:lstStyle>
            <a:extLst/>
          </a:lstStyle>
          <a:p>
            <a:endParaRPr lang="en-US"/>
          </a:p>
        </p:txBody>
      </p:sp>
      <p:sp>
        <p:nvSpPr>
          <p:cNvPr id="7" name="6 Marcador de número de diapositiva"/>
          <p:cNvSpPr>
            <a:spLocks noGrp="1"/>
          </p:cNvSpPr>
          <p:nvPr>
            <p:ph type="sldNum" sz="quarter" idx="12"/>
          </p:nvPr>
        </p:nvSpPr>
        <p:spPr>
          <a:xfrm>
            <a:off x="8641080" y="6514568"/>
            <a:ext cx="464288" cy="274320"/>
          </a:xfrm>
        </p:spPr>
        <p:txBody>
          <a:bodyPr/>
          <a:lstStyle>
            <a:extLst/>
          </a:lstStyle>
          <a:p>
            <a:fld id="{BFAEBAA5-4B1A-4552-9716-C7DC689B2C7E}" type="slidenum">
              <a:rPr lang="en-US" smtClean="0"/>
              <a:pPr/>
              <a:t>‹Nº›</a:t>
            </a:fld>
            <a:endParaRPr lang="en-US"/>
          </a:p>
        </p:txBody>
      </p:sp>
      <p:sp>
        <p:nvSpPr>
          <p:cNvPr id="10" name="9 Rectángulo"/>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9 Rectángulo"/>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10 Rectángulo"/>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1 Título"/>
          <p:cNvSpPr>
            <a:spLocks noGrp="1"/>
          </p:cNvSpPr>
          <p:nvPr>
            <p:ph type="title"/>
          </p:nvPr>
        </p:nvSpPr>
        <p:spPr>
          <a:xfrm>
            <a:off x="457200" y="251948"/>
            <a:ext cx="8229600" cy="1143000"/>
          </a:xfrm>
        </p:spPr>
        <p:txBody>
          <a:bodyPr anchor="b"/>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2E3C30B0-8FDE-4614-8469-D78A7067FF87}" type="datetimeFigureOut">
              <a:rPr lang="en-US" smtClean="0"/>
              <a:pPr/>
              <a:t>12/11/2015</a:t>
            </a:fld>
            <a:endParaRPr lang="en-US"/>
          </a:p>
        </p:txBody>
      </p:sp>
      <p:sp>
        <p:nvSpPr>
          <p:cNvPr id="8" name="7 Marcador de pie de página"/>
          <p:cNvSpPr>
            <a:spLocks noGrp="1"/>
          </p:cNvSpPr>
          <p:nvPr>
            <p:ph type="ftr" sz="quarter" idx="11"/>
          </p:nvPr>
        </p:nvSpPr>
        <p:spPr/>
        <p:txBody>
          <a:bodyPr/>
          <a:lstStyle>
            <a:extLst/>
          </a:lstStyle>
          <a:p>
            <a:endParaRPr lang="en-US"/>
          </a:p>
        </p:txBody>
      </p:sp>
      <p:sp>
        <p:nvSpPr>
          <p:cNvPr id="9" name="8 Marcador de número de diapositiva"/>
          <p:cNvSpPr>
            <a:spLocks noGrp="1"/>
          </p:cNvSpPr>
          <p:nvPr>
            <p:ph type="sldNum" sz="quarter" idx="12"/>
          </p:nvPr>
        </p:nvSpPr>
        <p:spPr>
          <a:xfrm>
            <a:off x="8641080" y="6514568"/>
            <a:ext cx="464288" cy="274320"/>
          </a:xfrm>
        </p:spPr>
        <p:txBody>
          <a:bodyPr/>
          <a:lstStyle>
            <a:extLst/>
          </a:lstStyle>
          <a:p>
            <a:fld id="{BFAEBAA5-4B1A-4552-9716-C7DC689B2C7E}"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53218"/>
            <a:ext cx="8229600" cy="1143000"/>
          </a:xfrm>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2E3C30B0-8FDE-4614-8469-D78A7067FF87}" type="datetimeFigureOut">
              <a:rPr lang="en-US" smtClean="0"/>
              <a:pPr/>
              <a:t>12/11/2015</a:t>
            </a:fld>
            <a:endParaRPr lang="en-US"/>
          </a:p>
        </p:txBody>
      </p:sp>
      <p:sp>
        <p:nvSpPr>
          <p:cNvPr id="4" name="3 Marcador de pie de página"/>
          <p:cNvSpPr>
            <a:spLocks noGrp="1"/>
          </p:cNvSpPr>
          <p:nvPr>
            <p:ph type="ftr" sz="quarter" idx="11"/>
          </p:nvPr>
        </p:nvSpPr>
        <p:spPr/>
        <p:txBody>
          <a:bodyPr/>
          <a:lstStyle>
            <a:extLst/>
          </a:lstStyle>
          <a:p>
            <a:endParaRPr lang="en-US"/>
          </a:p>
        </p:txBody>
      </p:sp>
      <p:sp>
        <p:nvSpPr>
          <p:cNvPr id="5" name="4 Marcador de número de diapositiva"/>
          <p:cNvSpPr>
            <a:spLocks noGrp="1"/>
          </p:cNvSpPr>
          <p:nvPr>
            <p:ph type="sldNum" sz="quarter" idx="12"/>
          </p:nvPr>
        </p:nvSpPr>
        <p:spPr/>
        <p:txBody>
          <a:bodyPr/>
          <a:lstStyle>
            <a:extLst/>
          </a:lstStyle>
          <a:p>
            <a:fld id="{BFAEBAA5-4B1A-4552-9716-C7DC689B2C7E}" type="slidenum">
              <a:rPr lang="en-US" smtClean="0"/>
              <a:pPr/>
              <a:t>‹Nº›</a:t>
            </a:fld>
            <a:endParaRPr lang="en-US"/>
          </a:p>
        </p:txBody>
      </p:sp>
      <p:sp>
        <p:nvSpPr>
          <p:cNvPr id="7" name="6 Rectángulo"/>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2E3C30B0-8FDE-4614-8469-D78A7067FF87}" type="datetimeFigureOut">
              <a:rPr lang="en-US" smtClean="0"/>
              <a:pPr/>
              <a:t>12/11/2015</a:t>
            </a:fld>
            <a:endParaRPr lang="en-US"/>
          </a:p>
        </p:txBody>
      </p:sp>
      <p:sp>
        <p:nvSpPr>
          <p:cNvPr id="3" name="2 Marcador de pie de página"/>
          <p:cNvSpPr>
            <a:spLocks noGrp="1"/>
          </p:cNvSpPr>
          <p:nvPr>
            <p:ph type="ftr" sz="quarter" idx="11"/>
          </p:nvPr>
        </p:nvSpPr>
        <p:spPr/>
        <p:txBody>
          <a:bodyPr/>
          <a:lstStyle>
            <a:extLst/>
          </a:lstStyle>
          <a:p>
            <a:endParaRPr lang="en-US"/>
          </a:p>
        </p:txBody>
      </p:sp>
      <p:sp>
        <p:nvSpPr>
          <p:cNvPr id="4" name="3 Marcador de número de diapositiva"/>
          <p:cNvSpPr>
            <a:spLocks noGrp="1"/>
          </p:cNvSpPr>
          <p:nvPr>
            <p:ph type="sldNum" sz="quarter" idx="12"/>
          </p:nvPr>
        </p:nvSpPr>
        <p:spPr/>
        <p:txBody>
          <a:bodyPr/>
          <a:lstStyle>
            <a:extLst/>
          </a:lstStyle>
          <a:p>
            <a:fld id="{BFAEBAA5-4B1A-4552-9716-C7DC689B2C7E}"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2"/>
      </p:bgRef>
    </p:bg>
    <p:spTree>
      <p:nvGrpSpPr>
        <p:cNvPr id="1" name=""/>
        <p:cNvGrpSpPr/>
        <p:nvPr/>
      </p:nvGrpSpPr>
      <p:grpSpPr>
        <a:xfrm>
          <a:off x="0" y="0"/>
          <a:ext cx="0" cy="0"/>
          <a:chOff x="0" y="0"/>
          <a:chExt cx="0" cy="0"/>
        </a:xfrm>
      </p:grpSpPr>
      <p:sp>
        <p:nvSpPr>
          <p:cNvPr id="8" name="7 Rectángulo"/>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4963136" y="304800"/>
            <a:ext cx="3931920" cy="762000"/>
          </a:xfrm>
        </p:spPr>
        <p:txBody>
          <a:bodyPr anchor="b"/>
          <a:lstStyle>
            <a:lvl1pPr marL="0" algn="r">
              <a:buNone/>
              <a:defRPr sz="2000" b="1"/>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9" name="8 Marcador de fecha"/>
          <p:cNvSpPr>
            <a:spLocks noGrp="1"/>
          </p:cNvSpPr>
          <p:nvPr>
            <p:ph type="dt" sz="half" idx="10"/>
          </p:nvPr>
        </p:nvSpPr>
        <p:spPr>
          <a:xfrm>
            <a:off x="5562600" y="6513670"/>
            <a:ext cx="3002280" cy="274320"/>
          </a:xfrm>
        </p:spPr>
        <p:txBody>
          <a:bodyPr vert="horz" rtlCol="0"/>
          <a:lstStyle>
            <a:extLst/>
          </a:lstStyle>
          <a:p>
            <a:fld id="{2E3C30B0-8FDE-4614-8469-D78A7067FF87}" type="datetimeFigureOut">
              <a:rPr lang="en-US" smtClean="0"/>
              <a:pPr/>
              <a:t>12/11/2015</a:t>
            </a:fld>
            <a:endParaRPr lang="en-US"/>
          </a:p>
        </p:txBody>
      </p:sp>
      <p:sp>
        <p:nvSpPr>
          <p:cNvPr id="10" name="9 Marcador de número de diapositiva"/>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BFAEBAA5-4B1A-4552-9716-C7DC689B2C7E}" type="slidenum">
              <a:rPr lang="en-US" smtClean="0"/>
              <a:pPr/>
              <a:t>‹Nº›</a:t>
            </a:fld>
            <a:endParaRPr lang="en-US"/>
          </a:p>
        </p:txBody>
      </p:sp>
      <p:sp>
        <p:nvSpPr>
          <p:cNvPr id="11" name="10 Marcador de pie de página"/>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3040443" y="4724400"/>
            <a:ext cx="5486400" cy="664536"/>
          </a:xfrm>
        </p:spPr>
        <p:txBody>
          <a:bodyPr anchor="b"/>
          <a:lstStyle>
            <a:lvl1pPr marL="0" algn="r">
              <a:buNone/>
              <a:defRPr sz="2000" b="1"/>
            </a:lvl1pPr>
            <a:extLst/>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13" name="12 Marcador de posición de imagen"/>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s-ES" smtClean="0">
                <a:solidFill>
                  <a:schemeClr val="lt1"/>
                </a:solidFill>
                <a:latin typeface="+mn-lt"/>
                <a:ea typeface="+mn-ea"/>
                <a:cs typeface="+mn-cs"/>
              </a:rPr>
              <a:t>Haga clic en el icono para agregar una imagen</a:t>
            </a:r>
            <a:endParaRPr kumimoji="0" lang="en-US" dirty="0">
              <a:solidFill>
                <a:schemeClr val="lt1"/>
              </a:solidFill>
              <a:latin typeface="+mn-lt"/>
              <a:ea typeface="+mn-ea"/>
              <a:cs typeface="+mn-cs"/>
            </a:endParaRPr>
          </a:p>
        </p:txBody>
      </p:sp>
      <p:sp>
        <p:nvSpPr>
          <p:cNvPr id="8" name="7 Marcador de fecha"/>
          <p:cNvSpPr>
            <a:spLocks noGrp="1"/>
          </p:cNvSpPr>
          <p:nvPr>
            <p:ph type="dt" sz="half" idx="10"/>
          </p:nvPr>
        </p:nvSpPr>
        <p:spPr>
          <a:xfrm>
            <a:off x="5562600" y="6509004"/>
            <a:ext cx="3002280" cy="274320"/>
          </a:xfrm>
        </p:spPr>
        <p:txBody>
          <a:bodyPr vert="horz" rtlCol="0"/>
          <a:lstStyle>
            <a:extLst/>
          </a:lstStyle>
          <a:p>
            <a:fld id="{2E3C30B0-8FDE-4614-8469-D78A7067FF87}" type="datetimeFigureOut">
              <a:rPr lang="en-US" smtClean="0"/>
              <a:pPr/>
              <a:t>12/11/2015</a:t>
            </a:fld>
            <a:endParaRPr lang="en-US"/>
          </a:p>
        </p:txBody>
      </p:sp>
      <p:sp>
        <p:nvSpPr>
          <p:cNvPr id="9" name="8 Marcador de número de diapositiva"/>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BFAEBAA5-4B1A-4552-9716-C7DC689B2C7E}" type="slidenum">
              <a:rPr lang="en-US" smtClean="0"/>
              <a:pPr/>
              <a:t>‹Nº›</a:t>
            </a:fld>
            <a:endParaRPr lang="en-US"/>
          </a:p>
        </p:txBody>
      </p:sp>
      <p:sp>
        <p:nvSpPr>
          <p:cNvPr id="10" name="9 Marcador de pie de página"/>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E3C30B0-8FDE-4614-8469-D78A7067FF87}" type="datetimeFigureOut">
              <a:rPr lang="en-US" smtClean="0"/>
              <a:pPr/>
              <a:t>12/11/2015</a:t>
            </a:fld>
            <a:endParaRPr lang="en-US"/>
          </a:p>
        </p:txBody>
      </p:sp>
      <p:sp>
        <p:nvSpPr>
          <p:cNvPr id="5" name="4 Marcador de pie de página"/>
          <p:cNvSpPr>
            <a:spLocks noGrp="1"/>
          </p:cNvSpPr>
          <p:nvPr>
            <p:ph type="ftr" sz="quarter" idx="11"/>
          </p:nvPr>
        </p:nvSpPr>
        <p:spPr/>
        <p:txBody>
          <a:bodyPr/>
          <a:lstStyle>
            <a:extLst/>
          </a:lstStyle>
          <a:p>
            <a:endParaRPr lang="en-US"/>
          </a:p>
        </p:txBody>
      </p:sp>
      <p:sp>
        <p:nvSpPr>
          <p:cNvPr id="6" name="5 Marcador de número de diapositiva"/>
          <p:cNvSpPr>
            <a:spLocks noGrp="1"/>
          </p:cNvSpPr>
          <p:nvPr>
            <p:ph type="sldNum" sz="quarter" idx="12"/>
          </p:nvPr>
        </p:nvSpPr>
        <p:spPr/>
        <p:txBody>
          <a:bodyPr/>
          <a:lstStyle>
            <a:extLst/>
          </a:lstStyle>
          <a:p>
            <a:fld id="{BFAEBAA5-4B1A-4552-9716-C7DC689B2C7E}"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lvl1pPr algn="l">
              <a:defRPr/>
            </a:lvl1pPr>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E3C30B0-8FDE-4614-8469-D78A7067FF87}" type="datetimeFigureOut">
              <a:rPr lang="en-US" smtClean="0"/>
              <a:pPr/>
              <a:t>12/11/2015</a:t>
            </a:fld>
            <a:endParaRPr lang="en-US"/>
          </a:p>
        </p:txBody>
      </p:sp>
      <p:sp>
        <p:nvSpPr>
          <p:cNvPr id="5" name="4 Marcador de pie de página"/>
          <p:cNvSpPr>
            <a:spLocks noGrp="1"/>
          </p:cNvSpPr>
          <p:nvPr>
            <p:ph type="ftr" sz="quarter" idx="11"/>
          </p:nvPr>
        </p:nvSpPr>
        <p:spPr/>
        <p:txBody>
          <a:bodyPr/>
          <a:lstStyle>
            <a:extLst/>
          </a:lstStyle>
          <a:p>
            <a:endParaRPr lang="en-US"/>
          </a:p>
        </p:txBody>
      </p:sp>
      <p:sp>
        <p:nvSpPr>
          <p:cNvPr id="6" name="5 Marcador de número de diapositiva"/>
          <p:cNvSpPr>
            <a:spLocks noGrp="1"/>
          </p:cNvSpPr>
          <p:nvPr>
            <p:ph type="sldNum" sz="quarter" idx="12"/>
          </p:nvPr>
        </p:nvSpPr>
        <p:spPr/>
        <p:txBody>
          <a:bodyPr/>
          <a:lstStyle>
            <a:extLst/>
          </a:lstStyle>
          <a:p>
            <a:fld id="{BFAEBAA5-4B1A-4552-9716-C7DC689B2C7E}" type="slidenum">
              <a:rPr lang="en-US" smtClean="0"/>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Redondear rectángulo de esquina diagonal"/>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2 Marcador de pie de página"/>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US"/>
          </a:p>
        </p:txBody>
      </p:sp>
      <p:sp>
        <p:nvSpPr>
          <p:cNvPr id="14" name="13 Marcador de fecha"/>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2E3C30B0-8FDE-4614-8469-D78A7067FF87}" type="datetimeFigureOut">
              <a:rPr lang="en-US" smtClean="0"/>
              <a:pPr/>
              <a:t>12/11/2015</a:t>
            </a:fld>
            <a:endParaRPr lang="en-US"/>
          </a:p>
        </p:txBody>
      </p:sp>
      <p:sp>
        <p:nvSpPr>
          <p:cNvPr id="23" name="22 Marcador de número de diapositiva"/>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BFAEBAA5-4B1A-4552-9716-C7DC689B2C7E}" type="slidenum">
              <a:rPr lang="en-US" smtClean="0"/>
              <a:pPr/>
              <a:t>‹Nº›</a:t>
            </a:fld>
            <a:endParaRPr lang="en-US"/>
          </a:p>
        </p:txBody>
      </p:sp>
      <p:sp>
        <p:nvSpPr>
          <p:cNvPr id="22" name="21 Marcador de título"/>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video" Target="file:///C:\Users\Casa\Desktop\JAIME%20GUEVARA-SE&#209;OR%20PROHIBICIONISTA.wmv"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video" Target="file:///C:\Users\Casa\Desktop\Hot%20Choclo%20Blues%20Band%20-%20Ecuador%20-%201993.wmv"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2.xml"/><Relationship Id="rId1" Type="http://schemas.openxmlformats.org/officeDocument/2006/relationships/video" Target="file:///C:\Users\Casa\Desktop\Bodega%20Quatro%20-%20Chiriyaku.wm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n-US" dirty="0" err="1" smtClean="0"/>
              <a:t>Memoria</a:t>
            </a:r>
            <a:r>
              <a:rPr lang="en-US" dirty="0" smtClean="0"/>
              <a:t> Visual de los </a:t>
            </a:r>
            <a:r>
              <a:rPr lang="en-US" dirty="0" err="1" smtClean="0"/>
              <a:t>Músicos</a:t>
            </a:r>
            <a:r>
              <a:rPr lang="en-US" dirty="0" smtClean="0"/>
              <a:t> de Rock </a:t>
            </a:r>
            <a:r>
              <a:rPr lang="en-US" dirty="0" err="1" smtClean="0"/>
              <a:t>Quiteños</a:t>
            </a:r>
            <a:r>
              <a:rPr lang="en-US" dirty="0" smtClean="0"/>
              <a:t> </a:t>
            </a:r>
            <a:endParaRPr lang="en-US" dirty="0"/>
          </a:p>
        </p:txBody>
      </p:sp>
      <p:sp>
        <p:nvSpPr>
          <p:cNvPr id="3" name="2 Subtítulo"/>
          <p:cNvSpPr>
            <a:spLocks noGrp="1"/>
          </p:cNvSpPr>
          <p:nvPr>
            <p:ph type="subTitle" idx="1"/>
          </p:nvPr>
        </p:nvSpPr>
        <p:spPr/>
        <p:txBody>
          <a:bodyPr/>
          <a:lstStyle/>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smtClean="0"/>
              <a:t>Jaime Guevara</a:t>
            </a:r>
            <a:endParaRPr lang="en-US" dirty="0"/>
          </a:p>
        </p:txBody>
      </p:sp>
      <p:sp>
        <p:nvSpPr>
          <p:cNvPr id="3" name="2 Marcador de contenido"/>
          <p:cNvSpPr>
            <a:spLocks noGrp="1"/>
          </p:cNvSpPr>
          <p:nvPr>
            <p:ph idx="1"/>
          </p:nvPr>
        </p:nvSpPr>
        <p:spPr/>
        <p:txBody>
          <a:bodyPr>
            <a:normAutofit fontScale="85000" lnSpcReduction="20000"/>
          </a:bodyPr>
          <a:lstStyle/>
          <a:p>
            <a:r>
              <a:rPr lang="es-ES_tradnl" dirty="0"/>
              <a:t>Jaime Guevara es un cantautor quiteño, los géneros que ha desarrollado son el rock, el blues, la trova urbana y la música protesta; él ha estado activo componiendo y tocando canciones desde los setenta. Durante toda su trayectoria se ha caracterizado por acompañar su voz con la interpretación de la guitarra y de hacerlo casi siempre solo, aunque en muchas ocasiones ha compartido escenario con otros artistas como Piero, la banda de rock Curare, etc. Tiene muchas influencias en su forma de mostrarse, El cantante de folk estadounidense </a:t>
            </a:r>
            <a:r>
              <a:rPr lang="es-ES_tradnl" dirty="0" err="1"/>
              <a:t>Woody</a:t>
            </a:r>
            <a:r>
              <a:rPr lang="es-ES_tradnl" dirty="0"/>
              <a:t> </a:t>
            </a:r>
            <a:r>
              <a:rPr lang="es-ES_tradnl" dirty="0" err="1"/>
              <a:t>Guthrie</a:t>
            </a:r>
            <a:r>
              <a:rPr lang="es-ES_tradnl" dirty="0"/>
              <a:t> es una de ellas.</a:t>
            </a:r>
            <a:endParaRPr lang="es-EC" dirty="0"/>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10" descr="C:\Users\Juancho\Desktop\Tesis Juan José\fotos tesis\Jaime Guevara\foto artista jaime guevara\Jaime Guevara foto artista 3.jpg"/>
          <p:cNvPicPr>
            <a:picLocks noGrp="1"/>
          </p:cNvPicPr>
          <p:nvPr>
            <p:ph idx="1"/>
          </p:nvPr>
        </p:nvPicPr>
        <p:blipFill>
          <a:blip r:embed="rId2" cstate="print"/>
          <a:srcRect/>
          <a:stretch>
            <a:fillRect/>
          </a:stretch>
        </p:blipFill>
        <p:spPr bwMode="auto">
          <a:xfrm>
            <a:off x="1550863" y="2182994"/>
            <a:ext cx="5541417" cy="369427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11" descr="C:\Users\Juancho\Desktop\Tesis Juan José\fotos tesis\Jaime Guevara\foto artista jaime guevara\jaime guevara foto artista 4 .jpg"/>
          <p:cNvPicPr>
            <a:picLocks noGrp="1"/>
          </p:cNvPicPr>
          <p:nvPr>
            <p:ph idx="1"/>
          </p:nvPr>
        </p:nvPicPr>
        <p:blipFill>
          <a:blip r:embed="rId2" cstate="print"/>
          <a:stretch>
            <a:fillRect/>
          </a:stretch>
        </p:blipFill>
        <p:spPr bwMode="auto">
          <a:xfrm>
            <a:off x="1809750" y="1837531"/>
            <a:ext cx="5524500" cy="4143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13" descr="C:\Users\Juancho\Desktop\Tesis Juan José\fotos tesis\Jaime Guevara\presentación jaime guevara\Jaime Guevara Foto Presentación 2.jpg"/>
          <p:cNvPicPr>
            <a:picLocks noGrp="1"/>
          </p:cNvPicPr>
          <p:nvPr>
            <p:ph idx="1"/>
          </p:nvPr>
        </p:nvPicPr>
        <p:blipFill>
          <a:blip r:embed="rId2" cstate="print"/>
          <a:stretch>
            <a:fillRect/>
          </a:stretch>
        </p:blipFill>
        <p:spPr bwMode="auto">
          <a:xfrm>
            <a:off x="2699792" y="1912197"/>
            <a:ext cx="3744416" cy="399404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14" descr="C:\Users\Juancho\Desktop\Tesis Juan José\fotos tesis\Jaime Guevara\presentación jaime guevara\Jaime Guevara Foto Presentación 3.JPG"/>
          <p:cNvPicPr>
            <a:picLocks noGrp="1"/>
          </p:cNvPicPr>
          <p:nvPr>
            <p:ph idx="1"/>
          </p:nvPr>
        </p:nvPicPr>
        <p:blipFill>
          <a:blip r:embed="rId2" cstate="print"/>
          <a:stretch>
            <a:fillRect/>
          </a:stretch>
        </p:blipFill>
        <p:spPr bwMode="auto">
          <a:xfrm>
            <a:off x="3045516" y="1646238"/>
            <a:ext cx="3052967" cy="4525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9" descr="C:\Users\Juancho\Desktop\Tesis Juan José\fotos tesis\Jaime Guevara\foto artista jaime guevara\Jaime Guevara Foto artista 2.png"/>
          <p:cNvPicPr>
            <a:picLocks noGrp="1"/>
          </p:cNvPicPr>
          <p:nvPr>
            <p:ph idx="1"/>
          </p:nvPr>
        </p:nvPicPr>
        <p:blipFill>
          <a:blip r:embed="rId2" cstate="print"/>
          <a:stretch>
            <a:fillRect/>
          </a:stretch>
        </p:blipFill>
        <p:spPr bwMode="auto">
          <a:xfrm>
            <a:off x="1554692" y="1646238"/>
            <a:ext cx="6034616" cy="4525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5" name="Picture 12" descr="C:\Users\Juancho\Desktop\Tesis Juan José\fotos tesis\Jaime Guevara\presentación jaime guevara\Jaime Guevara Foto Presentación 1.jpg"/>
          <p:cNvPicPr>
            <a:picLocks noGrp="1"/>
          </p:cNvPicPr>
          <p:nvPr>
            <p:ph idx="1"/>
          </p:nvPr>
        </p:nvPicPr>
        <p:blipFill>
          <a:blip r:embed="rId2" cstate="print"/>
          <a:stretch>
            <a:fillRect/>
          </a:stretch>
        </p:blipFill>
        <p:spPr bwMode="auto">
          <a:xfrm>
            <a:off x="2483768" y="1820987"/>
            <a:ext cx="4176464" cy="417646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8" descr="C:\Users\Juancho\Desktop\Tesis Juan José\fotos tesis\Jaime Guevara\foto artista jaime guevara\jaime guevara foto artista 1.jpg"/>
          <p:cNvPicPr>
            <a:picLocks noGrp="1"/>
          </p:cNvPicPr>
          <p:nvPr>
            <p:ph idx="1"/>
          </p:nvPr>
        </p:nvPicPr>
        <p:blipFill>
          <a:blip r:embed="rId2" cstate="print"/>
          <a:stretch>
            <a:fillRect/>
          </a:stretch>
        </p:blipFill>
        <p:spPr bwMode="auto">
          <a:xfrm>
            <a:off x="2411760" y="1965003"/>
            <a:ext cx="4320480" cy="388843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17" descr="C:\Users\Juancho\Desktop\Tesis Juan José\fotos tesis\Jaime Guevara\presentación jaime guevara\Jaime Guevara Foto Presentación 4.jpg"/>
          <p:cNvPicPr>
            <a:picLocks noGrp="1"/>
          </p:cNvPicPr>
          <p:nvPr>
            <p:ph idx="1"/>
          </p:nvPr>
        </p:nvPicPr>
        <p:blipFill>
          <a:blip r:embed="rId2" cstate="print"/>
          <a:stretch>
            <a:fillRect/>
          </a:stretch>
        </p:blipFill>
        <p:spPr bwMode="auto">
          <a:xfrm>
            <a:off x="1191262" y="1646238"/>
            <a:ext cx="6761475" cy="4525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smtClean="0"/>
              <a:t>Video Musical</a:t>
            </a:r>
            <a:endParaRPr lang="en-US" dirty="0"/>
          </a:p>
        </p:txBody>
      </p:sp>
      <p:pic>
        <p:nvPicPr>
          <p:cNvPr id="4" name="JAIME GUEVARA-SEÑOR PROHIBICIONISTA.wmv">
            <a:hlinkClick r:id="" action="ppaction://media"/>
          </p:cNvPr>
          <p:cNvPicPr>
            <a:picLocks noGrp="1" noRot="1" noChangeAspect="1"/>
          </p:cNvPicPr>
          <p:nvPr>
            <p:ph idx="1"/>
            <a:videoFile r:link="rId1"/>
          </p:nvPr>
        </p:nvPicPr>
        <p:blipFill>
          <a:blip r:embed="rId3" cstate="print"/>
          <a:stretch>
            <a:fillRect/>
          </a:stretch>
        </p:blipFill>
        <p:spPr>
          <a:xfrm>
            <a:off x="2730709" y="2349972"/>
            <a:ext cx="3679408" cy="3023244"/>
          </a:xfrm>
          <a:prstGeom prst="rect">
            <a:avLst/>
          </a:prstGeom>
        </p:spPr>
      </p:pic>
      <p:sp>
        <p:nvSpPr>
          <p:cNvPr id="5" name="4 CuadroTexto"/>
          <p:cNvSpPr txBox="1"/>
          <p:nvPr/>
        </p:nvSpPr>
        <p:spPr>
          <a:xfrm>
            <a:off x="971600" y="5949280"/>
            <a:ext cx="7128792" cy="369332"/>
          </a:xfrm>
          <a:prstGeom prst="rect">
            <a:avLst/>
          </a:prstGeom>
          <a:noFill/>
        </p:spPr>
        <p:txBody>
          <a:bodyPr wrap="square" rtlCol="0">
            <a:spAutoFit/>
          </a:bodyPr>
          <a:lstStyle/>
          <a:p>
            <a:r>
              <a:rPr lang="en-US" dirty="0" smtClean="0"/>
              <a:t>Link: https://www.youtube.com/watch?v=kOEbBP5B4qw</a:t>
            </a:r>
            <a:endParaRPr lang="en-US"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smtClean="0"/>
              <a:t>Juan </a:t>
            </a:r>
            <a:r>
              <a:rPr lang="en-US" dirty="0" err="1" smtClean="0"/>
              <a:t>Terneus</a:t>
            </a:r>
            <a:endParaRPr lang="en-US" dirty="0"/>
          </a:p>
        </p:txBody>
      </p:sp>
      <p:sp>
        <p:nvSpPr>
          <p:cNvPr id="3" name="2 Marcador de contenido"/>
          <p:cNvSpPr>
            <a:spLocks noGrp="1"/>
          </p:cNvSpPr>
          <p:nvPr>
            <p:ph idx="1"/>
          </p:nvPr>
        </p:nvSpPr>
        <p:spPr/>
        <p:txBody>
          <a:bodyPr>
            <a:normAutofit fontScale="85000" lnSpcReduction="20000"/>
          </a:bodyPr>
          <a:lstStyle/>
          <a:p>
            <a:r>
              <a:rPr lang="es-ES_tradnl" dirty="0"/>
              <a:t>Juan </a:t>
            </a:r>
            <a:r>
              <a:rPr lang="es-ES_tradnl" dirty="0" err="1"/>
              <a:t>Terneus</a:t>
            </a:r>
            <a:r>
              <a:rPr lang="es-ES_tradnl" dirty="0"/>
              <a:t> es un artista de rock, blues y otros géneros, quiteño; bajista y productor, ha participado como bajista en diferentes agrupaciones, entre ellas la Hot Choclo Blues Band, con ella ha tenido varias presentaciones en Quito y en otras ciudades del país, </a:t>
            </a:r>
            <a:r>
              <a:rPr lang="es-ES_tradnl" dirty="0" err="1"/>
              <a:t>Terneus</a:t>
            </a:r>
            <a:r>
              <a:rPr lang="es-ES_tradnl" dirty="0"/>
              <a:t> también vivió durante muchos años en Estados Unidos donde formó parte la escena blusera de Miami y otras ciudades. Como productor, entre otras cosas, trabajó junto al grupo Bacilos en la realización de su primer disco. Tiene muchas influencias en su forma de mostrarse, El músico de jazz Miles Davis es una de ellas.</a:t>
            </a:r>
            <a:endParaRPr lang="es-EC" dirty="0"/>
          </a:p>
          <a:p>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5" name="Picture 19" descr="C:\Users\Juancho\Desktop\Tesis Juan José\fotos tesis\Juan Terneus\juan terneus fotos banda\Juan Terneus Banda 2.jpg"/>
          <p:cNvPicPr>
            <a:picLocks noGrp="1"/>
          </p:cNvPicPr>
          <p:nvPr>
            <p:ph idx="1"/>
          </p:nvPr>
        </p:nvPicPr>
        <p:blipFill>
          <a:blip r:embed="rId2" cstate="print"/>
          <a:stretch>
            <a:fillRect/>
          </a:stretch>
        </p:blipFill>
        <p:spPr bwMode="auto">
          <a:xfrm>
            <a:off x="2987913" y="1646238"/>
            <a:ext cx="3168173" cy="4525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20" descr="C:\Users\Juancho\Desktop\Tesis Juan José\fotos tesis\Juan Terneus\juan terneus fotos banda\Juan Terneus Banda 3.jpg"/>
          <p:cNvPicPr>
            <a:picLocks noGrp="1"/>
          </p:cNvPicPr>
          <p:nvPr>
            <p:ph idx="1"/>
          </p:nvPr>
        </p:nvPicPr>
        <p:blipFill>
          <a:blip r:embed="rId2" cstate="print"/>
          <a:stretch>
            <a:fillRect/>
          </a:stretch>
        </p:blipFill>
        <p:spPr bwMode="auto">
          <a:xfrm>
            <a:off x="1714500" y="1908969"/>
            <a:ext cx="5715000" cy="4000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24" descr="C:\Users\Juancho\Desktop\Tesis Juan José\fotos tesis\Juan Terneus\juan terneus presentación\Juan Terneus Presentación 2.jpg"/>
          <p:cNvPicPr>
            <a:picLocks noGrp="1"/>
          </p:cNvPicPr>
          <p:nvPr>
            <p:ph idx="1"/>
          </p:nvPr>
        </p:nvPicPr>
        <p:blipFill>
          <a:blip r:embed="rId2" cstate="print"/>
          <a:stretch>
            <a:fillRect/>
          </a:stretch>
        </p:blipFill>
        <p:spPr bwMode="auto">
          <a:xfrm>
            <a:off x="3058631" y="1646238"/>
            <a:ext cx="3026737" cy="4525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25" descr="C:\Users\Juancho\Desktop\Tesis Juan José\fotos tesis\Juan Terneus\juan terneus presentación\Juan Terneus Presentación 3.jpg"/>
          <p:cNvPicPr>
            <a:picLocks noGrp="1"/>
          </p:cNvPicPr>
          <p:nvPr>
            <p:ph idx="1"/>
          </p:nvPr>
        </p:nvPicPr>
        <p:blipFill>
          <a:blip r:embed="rId2" cstate="print"/>
          <a:stretch>
            <a:fillRect/>
          </a:stretch>
        </p:blipFill>
        <p:spPr bwMode="auto">
          <a:xfrm>
            <a:off x="1179225" y="1646238"/>
            <a:ext cx="6785550" cy="4525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22" descr="C:\Users\Juancho\Desktop\Tesis Juan José\fotos tesis\Juan Terneus\juan terneus fotos banda\Juan Terneus Banda 4.jpg"/>
          <p:cNvPicPr>
            <a:picLocks noGrp="1"/>
          </p:cNvPicPr>
          <p:nvPr>
            <p:ph idx="1"/>
          </p:nvPr>
        </p:nvPicPr>
        <p:blipFill>
          <a:blip r:embed="rId2" cstate="print"/>
          <a:stretch>
            <a:fillRect/>
          </a:stretch>
        </p:blipFill>
        <p:spPr bwMode="auto">
          <a:xfrm>
            <a:off x="2987913" y="1646238"/>
            <a:ext cx="3168173" cy="4525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26" descr="C:\Users\Juancho\Desktop\Tesis Juan José\fotos tesis\Juan Terneus\juan terneus presentación\Juan Terneus Presentación 4.jpg"/>
          <p:cNvPicPr>
            <a:picLocks noGrp="1"/>
          </p:cNvPicPr>
          <p:nvPr>
            <p:ph idx="1"/>
          </p:nvPr>
        </p:nvPicPr>
        <p:blipFill>
          <a:blip r:embed="rId2" cstate="print"/>
          <a:stretch>
            <a:fillRect/>
          </a:stretch>
        </p:blipFill>
        <p:spPr bwMode="auto">
          <a:xfrm>
            <a:off x="2874764" y="1646238"/>
            <a:ext cx="3394472" cy="4525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18" descr="C:\Users\Juancho\Desktop\Tesis Juan José\fotos tesis\Juan Terneus\juan terneus fotos banda\Juan Terneus Banda 1.jpg"/>
          <p:cNvPicPr>
            <a:picLocks noGrp="1"/>
          </p:cNvPicPr>
          <p:nvPr>
            <p:ph idx="1"/>
          </p:nvPr>
        </p:nvPicPr>
        <p:blipFill>
          <a:blip r:embed="rId2" cstate="print"/>
          <a:stretch>
            <a:fillRect/>
          </a:stretch>
        </p:blipFill>
        <p:spPr bwMode="auto">
          <a:xfrm>
            <a:off x="2123728" y="2128658"/>
            <a:ext cx="4896544" cy="356112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23" descr="C:\Users\Juancho\Desktop\Tesis Juan José\fotos tesis\Juan Terneus\juan terneus presentación\Juan Terneus Presentación 1.jpg"/>
          <p:cNvPicPr>
            <a:picLocks noGrp="1"/>
          </p:cNvPicPr>
          <p:nvPr>
            <p:ph idx="1"/>
          </p:nvPr>
        </p:nvPicPr>
        <p:blipFill>
          <a:blip r:embed="rId2" cstate="print"/>
          <a:stretch>
            <a:fillRect/>
          </a:stretch>
        </p:blipFill>
        <p:spPr bwMode="auto">
          <a:xfrm>
            <a:off x="1154164" y="1646238"/>
            <a:ext cx="6835671" cy="4525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smtClean="0"/>
              <a:t>Video Musical</a:t>
            </a:r>
            <a:endParaRPr lang="en-US" dirty="0"/>
          </a:p>
        </p:txBody>
      </p:sp>
      <p:pic>
        <p:nvPicPr>
          <p:cNvPr id="4" name="Hot Choclo Blues Band - Ecuador - 1993.wmv">
            <a:hlinkClick r:id="" action="ppaction://media"/>
          </p:cNvPr>
          <p:cNvPicPr>
            <a:picLocks noGrp="1" noRot="1" noChangeAspect="1"/>
          </p:cNvPicPr>
          <p:nvPr>
            <p:ph idx="1"/>
            <a:videoFile r:link="rId1"/>
          </p:nvPr>
        </p:nvPicPr>
        <p:blipFill>
          <a:blip r:embed="rId3" cstate="print"/>
          <a:stretch>
            <a:fillRect/>
          </a:stretch>
        </p:blipFill>
        <p:spPr>
          <a:xfrm>
            <a:off x="2051720" y="2019803"/>
            <a:ext cx="5040560" cy="3780420"/>
          </a:xfrm>
          <a:prstGeom prst="rect">
            <a:avLst/>
          </a:prstGeom>
        </p:spPr>
      </p:pic>
      <p:sp>
        <p:nvSpPr>
          <p:cNvPr id="5" name="4 CuadroTexto"/>
          <p:cNvSpPr txBox="1"/>
          <p:nvPr/>
        </p:nvSpPr>
        <p:spPr>
          <a:xfrm>
            <a:off x="827584" y="6021289"/>
            <a:ext cx="7560840" cy="646331"/>
          </a:xfrm>
          <a:prstGeom prst="rect">
            <a:avLst/>
          </a:prstGeom>
          <a:noFill/>
        </p:spPr>
        <p:txBody>
          <a:bodyPr wrap="square" rtlCol="0">
            <a:spAutoFit/>
          </a:bodyPr>
          <a:lstStyle/>
          <a:p>
            <a:r>
              <a:rPr lang="en-US" dirty="0" smtClean="0"/>
              <a:t>Link: https://www.youtube.com/watch?v=mUXCqIWzRSY</a:t>
            </a:r>
          </a:p>
          <a:p>
            <a:endParaRPr lang="en-US"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smtClean="0"/>
              <a:t>Miguel </a:t>
            </a:r>
            <a:r>
              <a:rPr lang="en-US" dirty="0" err="1" smtClean="0"/>
              <a:t>Paredes</a:t>
            </a:r>
            <a:endParaRPr lang="en-US" dirty="0"/>
          </a:p>
        </p:txBody>
      </p:sp>
      <p:sp>
        <p:nvSpPr>
          <p:cNvPr id="3" name="2 Marcador de contenido"/>
          <p:cNvSpPr>
            <a:spLocks noGrp="1"/>
          </p:cNvSpPr>
          <p:nvPr>
            <p:ph idx="1"/>
          </p:nvPr>
        </p:nvSpPr>
        <p:spPr/>
        <p:txBody>
          <a:bodyPr>
            <a:normAutofit fontScale="77500" lnSpcReduction="20000"/>
          </a:bodyPr>
          <a:lstStyle/>
          <a:p>
            <a:r>
              <a:rPr lang="es-ES_tradnl" dirty="0"/>
              <a:t>Miguel Paredes es un artista de rock quiteño, baterista. Desde aproximadamente el año 2005 ha estado involucrado en la escena roquera de la ciudad. Principalmente ha participado en la escena metalera, como público en los conciertos y como baterista en diferentes bandas. Con la banda </a:t>
            </a:r>
            <a:r>
              <a:rPr lang="es-ES_tradnl" dirty="0" err="1"/>
              <a:t>Morbopraxis</a:t>
            </a:r>
            <a:r>
              <a:rPr lang="es-ES_tradnl" dirty="0"/>
              <a:t> se presentó en una gran cantidad de conciertos en Quito y en otras ciudades del país, incluso tuvo un concierto en Colombia. Con otras bandas también ha participado en diferentes conciertos. Tiene muchas influencias en su forma de mostrarse como por ejemplo los músicos de </a:t>
            </a:r>
            <a:r>
              <a:rPr lang="es-ES_tradnl" dirty="0" err="1"/>
              <a:t>death</a:t>
            </a:r>
            <a:r>
              <a:rPr lang="es-ES_tradnl" dirty="0"/>
              <a:t> metal de Estados Unidos.</a:t>
            </a:r>
            <a:endParaRPr lang="es-EC"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27" descr="C:\Users\Juancho\Desktop\Tesis Juan José\fotos tesis\miguel paredes\fotos como banda miguel paredes\Miguel Paredes foto banda 1.jpg"/>
          <p:cNvPicPr>
            <a:picLocks noGrp="1"/>
          </p:cNvPicPr>
          <p:nvPr>
            <p:ph idx="1"/>
          </p:nvPr>
        </p:nvPicPr>
        <p:blipFill>
          <a:blip r:embed="rId2" cstate="print"/>
          <a:stretch>
            <a:fillRect/>
          </a:stretch>
        </p:blipFill>
        <p:spPr bwMode="auto">
          <a:xfrm>
            <a:off x="1925168" y="2060848"/>
            <a:ext cx="5293664" cy="369674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30" descr="C:\Users\Juancho\Desktop\Tesis Juan José\fotos tesis\miguel paredes\fotos como banda miguel paredes\Miguel Paredes foto como banda 4.jpg"/>
          <p:cNvPicPr>
            <a:picLocks noGrp="1"/>
          </p:cNvPicPr>
          <p:nvPr>
            <p:ph idx="1"/>
          </p:nvPr>
        </p:nvPicPr>
        <p:blipFill>
          <a:blip r:embed="rId2" cstate="print"/>
          <a:stretch>
            <a:fillRect/>
          </a:stretch>
        </p:blipFill>
        <p:spPr bwMode="auto">
          <a:xfrm>
            <a:off x="914400" y="1665129"/>
            <a:ext cx="7315200" cy="448818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31" descr="C:\Users\Juancho\Desktop\Tesis Juan José\fotos tesis\miguel paredes\presentaciones miguel paredes\Miguel Paredes Presentación 1.jpg"/>
          <p:cNvPicPr>
            <a:picLocks noGrp="1"/>
          </p:cNvPicPr>
          <p:nvPr>
            <p:ph idx="1"/>
          </p:nvPr>
        </p:nvPicPr>
        <p:blipFill>
          <a:blip r:embed="rId2" cstate="print"/>
          <a:stretch>
            <a:fillRect/>
          </a:stretch>
        </p:blipFill>
        <p:spPr bwMode="auto">
          <a:xfrm>
            <a:off x="1714500" y="1770856"/>
            <a:ext cx="5715000" cy="4276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35" descr="C:\Users\Juancho\Desktop\Tesis Juan José\fotos tesis\miguel paredes\presentaciones miguel paredes\Miguel Paredes Presentación 4.jpg"/>
          <p:cNvPicPr>
            <a:picLocks noGrp="1"/>
          </p:cNvPicPr>
          <p:nvPr>
            <p:ph idx="1"/>
          </p:nvPr>
        </p:nvPicPr>
        <p:blipFill>
          <a:blip r:embed="rId2" cstate="print"/>
          <a:stretch>
            <a:fillRect/>
          </a:stretch>
        </p:blipFill>
        <p:spPr bwMode="auto">
          <a:xfrm>
            <a:off x="1161542" y="1646238"/>
            <a:ext cx="6820916" cy="4525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29" descr="C:\Users\Juancho\Desktop\Tesis Juan José\fotos tesis\miguel paredes\fotos como banda miguel paredes\Miguel Paredes foto banda 3.jpg"/>
          <p:cNvPicPr>
            <a:picLocks noGrp="1"/>
          </p:cNvPicPr>
          <p:nvPr>
            <p:ph idx="1"/>
          </p:nvPr>
        </p:nvPicPr>
        <p:blipFill>
          <a:blip r:embed="rId2" cstate="print"/>
          <a:stretch>
            <a:fillRect/>
          </a:stretch>
        </p:blipFill>
        <p:spPr bwMode="auto">
          <a:xfrm>
            <a:off x="1177528" y="1646238"/>
            <a:ext cx="6788943" cy="4525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34" descr="C:\Users\Juancho\Desktop\Tesis Juan José\fotos tesis\miguel paredes\presentaciones miguel paredes\Miguel Paredes Presentación 3.jpg"/>
          <p:cNvPicPr>
            <a:picLocks noGrp="1"/>
          </p:cNvPicPr>
          <p:nvPr>
            <p:ph idx="1"/>
          </p:nvPr>
        </p:nvPicPr>
        <p:blipFill>
          <a:blip r:embed="rId2" cstate="print"/>
          <a:stretch>
            <a:fillRect/>
          </a:stretch>
        </p:blipFill>
        <p:spPr bwMode="auto">
          <a:xfrm>
            <a:off x="914400" y="1920399"/>
            <a:ext cx="7315200" cy="397764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28" descr="C:\Users\Juancho\Desktop\Tesis Juan José\fotos tesis\miguel paredes\fotos como banda miguel paredes\Miguel Paredes Foto Banda 2.jpg"/>
          <p:cNvPicPr>
            <a:picLocks noGrp="1"/>
          </p:cNvPicPr>
          <p:nvPr>
            <p:ph idx="1"/>
          </p:nvPr>
        </p:nvPicPr>
        <p:blipFill>
          <a:blip r:embed="rId2" cstate="print"/>
          <a:stretch>
            <a:fillRect/>
          </a:stretch>
        </p:blipFill>
        <p:spPr bwMode="auto">
          <a:xfrm>
            <a:off x="1554692" y="1646238"/>
            <a:ext cx="6034616" cy="45259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err="1" smtClean="0"/>
              <a:t>Fotos</a:t>
            </a:r>
            <a:endParaRPr lang="en-US" dirty="0"/>
          </a:p>
        </p:txBody>
      </p:sp>
      <p:pic>
        <p:nvPicPr>
          <p:cNvPr id="4" name="Picture 32" descr="C:\Users\Juancho\Desktop\Tesis Juan José\fotos tesis\miguel paredes\presentaciones miguel paredes\Miguel Paredes Presentación 2.jpg"/>
          <p:cNvPicPr>
            <a:picLocks noGrp="1"/>
          </p:cNvPicPr>
          <p:nvPr>
            <p:ph idx="1"/>
          </p:nvPr>
        </p:nvPicPr>
        <p:blipFill>
          <a:blip r:embed="rId2" cstate="print"/>
          <a:stretch>
            <a:fillRect/>
          </a:stretch>
        </p:blipFill>
        <p:spPr bwMode="auto">
          <a:xfrm>
            <a:off x="2221230" y="2145189"/>
            <a:ext cx="4701540" cy="35280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dirty="0" smtClean="0"/>
              <a:t>Video Musical</a:t>
            </a:r>
            <a:endParaRPr lang="en-US" dirty="0"/>
          </a:p>
        </p:txBody>
      </p:sp>
      <p:pic>
        <p:nvPicPr>
          <p:cNvPr id="4" name="Bodega Quatro - Chiriyaku.wmv">
            <a:hlinkClick r:id="" action="ppaction://media"/>
          </p:cNvPr>
          <p:cNvPicPr>
            <a:picLocks noGrp="1" noRot="1" noChangeAspect="1"/>
          </p:cNvPicPr>
          <p:nvPr>
            <p:ph idx="1"/>
            <a:videoFile r:link="rId1"/>
          </p:nvPr>
        </p:nvPicPr>
        <p:blipFill>
          <a:blip r:embed="rId3" cstate="print"/>
          <a:stretch>
            <a:fillRect/>
          </a:stretch>
        </p:blipFill>
        <p:spPr>
          <a:xfrm>
            <a:off x="1619672" y="2247340"/>
            <a:ext cx="5903070" cy="3325346"/>
          </a:xfrm>
          <a:prstGeom prst="rect">
            <a:avLst/>
          </a:prstGeom>
        </p:spPr>
      </p:pic>
      <p:sp>
        <p:nvSpPr>
          <p:cNvPr id="5" name="4 CuadroTexto"/>
          <p:cNvSpPr txBox="1"/>
          <p:nvPr/>
        </p:nvSpPr>
        <p:spPr>
          <a:xfrm>
            <a:off x="1547664" y="6093296"/>
            <a:ext cx="6768752" cy="369332"/>
          </a:xfrm>
          <a:prstGeom prst="rect">
            <a:avLst/>
          </a:prstGeom>
          <a:noFill/>
        </p:spPr>
        <p:txBody>
          <a:bodyPr wrap="square" rtlCol="0">
            <a:spAutoFit/>
          </a:bodyPr>
          <a:lstStyle/>
          <a:p>
            <a:r>
              <a:rPr lang="en-US" dirty="0" smtClean="0"/>
              <a:t>Link: https</a:t>
            </a:r>
            <a:r>
              <a:rPr lang="en-US" dirty="0" smtClean="0"/>
              <a:t>://www.youtube.com/watch?v=OrpQrppPsJQ</a:t>
            </a:r>
            <a:endParaRPr lang="en-US" dirty="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undición">
  <a:themeElements>
    <a:clrScheme name="Fundición">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undición">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undición">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108</TotalTime>
  <Words>380</Words>
  <Application>Microsoft Office PowerPoint</Application>
  <PresentationFormat>Presentación en pantalla (4:3)</PresentationFormat>
  <Paragraphs>37</Paragraphs>
  <Slides>31</Slides>
  <Notes>0</Notes>
  <HiddenSlides>0</HiddenSlides>
  <MMClips>3</MMClips>
  <ScaleCrop>false</ScaleCrop>
  <HeadingPairs>
    <vt:vector size="4" baseType="variant">
      <vt:variant>
        <vt:lpstr>Tema</vt:lpstr>
      </vt:variant>
      <vt:variant>
        <vt:i4>1</vt:i4>
      </vt:variant>
      <vt:variant>
        <vt:lpstr>Títulos de diapositiva</vt:lpstr>
      </vt:variant>
      <vt:variant>
        <vt:i4>31</vt:i4>
      </vt:variant>
    </vt:vector>
  </HeadingPairs>
  <TitlesOfParts>
    <vt:vector size="32" baseType="lpstr">
      <vt:lpstr>Fundición</vt:lpstr>
      <vt:lpstr>Memoria Visual de los Músicos de Rock Quiteños </vt:lpstr>
      <vt:lpstr>Jaime Guevara</vt:lpstr>
      <vt:lpstr>Fotos</vt:lpstr>
      <vt:lpstr>Fotos</vt:lpstr>
      <vt:lpstr>Fotos</vt:lpstr>
      <vt:lpstr>Fotos</vt:lpstr>
      <vt:lpstr>Fotos</vt:lpstr>
      <vt:lpstr>Fotos</vt:lpstr>
      <vt:lpstr>Fotos</vt:lpstr>
      <vt:lpstr>Fotos</vt:lpstr>
      <vt:lpstr>Video Musical</vt:lpstr>
      <vt:lpstr>Juan Terneus</vt:lpstr>
      <vt:lpstr>Fotos</vt:lpstr>
      <vt:lpstr>Fotos</vt:lpstr>
      <vt:lpstr>Fotos</vt:lpstr>
      <vt:lpstr>Fotos</vt:lpstr>
      <vt:lpstr>Fotos</vt:lpstr>
      <vt:lpstr>Fotos</vt:lpstr>
      <vt:lpstr>Fotos</vt:lpstr>
      <vt:lpstr>Fotos</vt:lpstr>
      <vt:lpstr>Video Musical</vt:lpstr>
      <vt:lpstr>Miguel Paredes</vt:lpstr>
      <vt:lpstr>Fotos</vt:lpstr>
      <vt:lpstr>Fotos</vt:lpstr>
      <vt:lpstr>Fotos</vt:lpstr>
      <vt:lpstr>Fotos</vt:lpstr>
      <vt:lpstr>Fotos</vt:lpstr>
      <vt:lpstr>Fotos</vt:lpstr>
      <vt:lpstr>Fotos</vt:lpstr>
      <vt:lpstr>Fotos</vt:lpstr>
      <vt:lpstr>Video Musical</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Memoria Visual de los Músicos de Rock Quiteños</dc:title>
  <dc:creator>Casa</dc:creator>
  <cp:lastModifiedBy>Casa</cp:lastModifiedBy>
  <cp:revision>12</cp:revision>
  <dcterms:created xsi:type="dcterms:W3CDTF">2015-12-09T17:28:37Z</dcterms:created>
  <dcterms:modified xsi:type="dcterms:W3CDTF">2015-12-11T22:44:26Z</dcterms:modified>
</cp:coreProperties>
</file>