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2" r:id="rId8"/>
    <p:sldId id="263" r:id="rId9"/>
    <p:sldId id="264" r:id="rId10"/>
    <p:sldId id="266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C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39A0EED-6B55-4CD7-9CBB-01D1CA3CA005}" type="datetimeFigureOut">
              <a:rPr lang="es-EC" smtClean="0"/>
              <a:t>30/04/2013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1792413-3924-4878-B780-8A116D230D5E}" type="slidenum">
              <a:rPr lang="es-EC" smtClean="0"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FOCUS GROUP PROYECTO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TEMAS:</a:t>
            </a:r>
          </a:p>
          <a:p>
            <a:pPr lvl="1"/>
            <a:r>
              <a:rPr lang="es-EC" dirty="0" smtClean="0"/>
              <a:t>MARCA</a:t>
            </a:r>
          </a:p>
          <a:p>
            <a:pPr lvl="1"/>
            <a:r>
              <a:rPr lang="es-EC" dirty="0" smtClean="0"/>
              <a:t>PRODUCTO</a:t>
            </a:r>
          </a:p>
          <a:p>
            <a:pPr lvl="1"/>
            <a:r>
              <a:rPr lang="es-EC" dirty="0" smtClean="0"/>
              <a:t>PUNTO DE VENTA</a:t>
            </a:r>
            <a:endParaRPr lang="es-EC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NOMBRE 5</a:t>
            </a:r>
            <a:endParaRPr lang="es-EC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6018" t="56695" r="35260" b="24085"/>
          <a:stretch>
            <a:fillRect/>
          </a:stretch>
        </p:blipFill>
        <p:spPr bwMode="auto">
          <a:xfrm>
            <a:off x="899592" y="2420888"/>
            <a:ext cx="60486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PRODUCTO</a:t>
            </a:r>
            <a:endParaRPr lang="es-EC" dirty="0"/>
          </a:p>
        </p:txBody>
      </p:sp>
      <p:pic>
        <p:nvPicPr>
          <p:cNvPr id="4" name="3 Marcador de contenido" descr="116309_p3_camisetas-polo-cuellos-redondo-publicidad-pichinch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r="2957"/>
          <a:stretch>
            <a:fillRect/>
          </a:stretch>
        </p:blipFill>
        <p:spPr>
          <a:xfrm>
            <a:off x="539552" y="1844824"/>
            <a:ext cx="3168352" cy="4426229"/>
          </a:xfrm>
        </p:spPr>
      </p:pic>
      <p:grpSp>
        <p:nvGrpSpPr>
          <p:cNvPr id="14" name="13 Grupo"/>
          <p:cNvGrpSpPr/>
          <p:nvPr/>
        </p:nvGrpSpPr>
        <p:grpSpPr>
          <a:xfrm>
            <a:off x="6660232" y="3140968"/>
            <a:ext cx="288032" cy="360040"/>
            <a:chOff x="6215389" y="2518164"/>
            <a:chExt cx="2229414" cy="2927259"/>
          </a:xfrm>
        </p:grpSpPr>
        <p:pic>
          <p:nvPicPr>
            <p:cNvPr id="15" name="14 Imagen" descr="MARC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320005">
              <a:off x="6215389" y="2518164"/>
              <a:ext cx="2229414" cy="2927259"/>
            </a:xfrm>
            <a:prstGeom prst="rect">
              <a:avLst/>
            </a:prstGeom>
          </p:spPr>
        </p:pic>
        <p:sp>
          <p:nvSpPr>
            <p:cNvPr id="16" name="15 Entrada manual"/>
            <p:cNvSpPr/>
            <p:nvPr/>
          </p:nvSpPr>
          <p:spPr>
            <a:xfrm rot="6852204">
              <a:off x="7410513" y="4189170"/>
              <a:ext cx="569569" cy="185142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7" name="16 Entrada manual"/>
            <p:cNvSpPr/>
            <p:nvPr/>
          </p:nvSpPr>
          <p:spPr>
            <a:xfrm rot="3711186">
              <a:off x="6587213" y="4304158"/>
              <a:ext cx="569569" cy="145753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4283968" y="1710526"/>
            <a:ext cx="3683372" cy="5147474"/>
            <a:chOff x="4283968" y="1710526"/>
            <a:chExt cx="3683372" cy="5147474"/>
          </a:xfrm>
        </p:grpSpPr>
        <p:pic>
          <p:nvPicPr>
            <p:cNvPr id="19" name="18 Imagen" descr="83290653_BU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1710526"/>
              <a:ext cx="3683372" cy="5147474"/>
            </a:xfrm>
            <a:prstGeom prst="rect">
              <a:avLst/>
            </a:prstGeom>
          </p:spPr>
        </p:pic>
        <p:pic>
          <p:nvPicPr>
            <p:cNvPr id="20" name="19 Imagen" descr="83290653_BU.jpg"/>
            <p:cNvPicPr>
              <a:picLocks noChangeAspect="1"/>
            </p:cNvPicPr>
            <p:nvPr/>
          </p:nvPicPr>
          <p:blipFill>
            <a:blip r:embed="rId4" cstate="print"/>
            <a:srcRect l="48873" t="57166" r="39397" b="23249"/>
            <a:stretch>
              <a:fillRect/>
            </a:stretch>
          </p:blipFill>
          <p:spPr>
            <a:xfrm>
              <a:off x="6444208" y="2924944"/>
              <a:ext cx="432048" cy="100811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COLORES DEL PRODUCTO</a:t>
            </a:r>
            <a:endParaRPr lang="es-EC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8720" t="19856" r="31658" b="9670"/>
          <a:stretch>
            <a:fillRect/>
          </a:stretch>
        </p:blipFill>
        <p:spPr bwMode="auto">
          <a:xfrm>
            <a:off x="395536" y="1772816"/>
            <a:ext cx="47525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yurta-color-lo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780928"/>
            <a:ext cx="3384377" cy="257289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PUNTO DE VENTA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C" dirty="0" smtClean="0"/>
              <a:t>VENDEDORES</a:t>
            </a:r>
          </a:p>
          <a:p>
            <a:endParaRPr lang="es-EC" dirty="0" smtClean="0"/>
          </a:p>
          <a:p>
            <a:r>
              <a:rPr lang="es-EC" dirty="0" smtClean="0"/>
              <a:t>INTERIOR</a:t>
            </a:r>
          </a:p>
          <a:p>
            <a:endParaRPr lang="es-EC" dirty="0" smtClean="0"/>
          </a:p>
          <a:p>
            <a:r>
              <a:rPr lang="es-EC" dirty="0" smtClean="0"/>
              <a:t>EXTERIOR</a:t>
            </a:r>
          </a:p>
          <a:p>
            <a:endParaRPr lang="es-EC" dirty="0" smtClean="0"/>
          </a:p>
          <a:p>
            <a:r>
              <a:rPr lang="es-EC" dirty="0" smtClean="0"/>
              <a:t>FRECUENCIA Y LUGAR DE COMPRA</a:t>
            </a:r>
          </a:p>
          <a:p>
            <a:pPr>
              <a:buNone/>
            </a:pPr>
            <a:endParaRPr lang="es-EC" dirty="0" smtClean="0"/>
          </a:p>
          <a:p>
            <a:r>
              <a:rPr lang="es-EC" dirty="0" smtClean="0"/>
              <a:t>MEDIOS DE COMUNICACIÓN</a:t>
            </a:r>
            <a:endParaRPr lang="es-EC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LOGO 1</a:t>
            </a:r>
            <a:endParaRPr lang="es-EC" dirty="0"/>
          </a:p>
        </p:txBody>
      </p:sp>
      <p:pic>
        <p:nvPicPr>
          <p:cNvPr id="4" name="Picture 2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115616" y="2348880"/>
            <a:ext cx="2808312" cy="3024336"/>
          </a:xfrm>
          <a:prstGeom prst="rect">
            <a:avLst/>
          </a:prstGeom>
        </p:spPr>
      </p:pic>
      <p:pic>
        <p:nvPicPr>
          <p:cNvPr id="5" name="Picture 753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004048" y="2564904"/>
            <a:ext cx="2448272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LOGO 2</a:t>
            </a:r>
            <a:endParaRPr lang="es-EC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7725" t="21458" r="40663" b="28890"/>
          <a:stretch>
            <a:fillRect/>
          </a:stretch>
        </p:blipFill>
        <p:spPr bwMode="auto">
          <a:xfrm>
            <a:off x="2195736" y="1805820"/>
            <a:ext cx="3096344" cy="3999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LOGO 3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4" name="Picture 74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691680" y="2492896"/>
            <a:ext cx="2409825" cy="2657475"/>
          </a:xfrm>
          <a:prstGeom prst="rect">
            <a:avLst/>
          </a:prstGeom>
        </p:spPr>
      </p:pic>
      <p:pic>
        <p:nvPicPr>
          <p:cNvPr id="5" name="Picture 747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932040" y="2636912"/>
            <a:ext cx="2167890" cy="24536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LOGO 4</a:t>
            </a:r>
            <a:endParaRPr lang="es-EC" dirty="0"/>
          </a:p>
        </p:txBody>
      </p:sp>
      <p:pic>
        <p:nvPicPr>
          <p:cNvPr id="4" name="Picture 752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649505" y="1600200"/>
            <a:ext cx="4079939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NOMBRE 1</a:t>
            </a:r>
            <a:endParaRPr lang="es-EC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5118" t="32670" r="55972" b="46508"/>
          <a:stretch>
            <a:fillRect/>
          </a:stretch>
        </p:blipFill>
        <p:spPr bwMode="auto">
          <a:xfrm>
            <a:off x="683568" y="1820821"/>
            <a:ext cx="5472608" cy="3387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NOMBRE 2</a:t>
            </a:r>
            <a:endParaRPr lang="es-EC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5731" t="62625" r="47151" b="17688"/>
          <a:stretch>
            <a:fillRect/>
          </a:stretch>
        </p:blipFill>
        <p:spPr bwMode="auto">
          <a:xfrm>
            <a:off x="1043608" y="2204864"/>
            <a:ext cx="635110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NOMBRE 3</a:t>
            </a:r>
            <a:endParaRPr lang="es-EC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6018" t="47085" r="47867" b="35297"/>
          <a:stretch>
            <a:fillRect/>
          </a:stretch>
        </p:blipFill>
        <p:spPr bwMode="auto">
          <a:xfrm>
            <a:off x="821038" y="2564904"/>
            <a:ext cx="569517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NOMBRE 4</a:t>
            </a:r>
            <a:endParaRPr lang="es-EC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6018" t="29466" r="49668" b="54517"/>
          <a:stretch>
            <a:fillRect/>
          </a:stretch>
        </p:blipFill>
        <p:spPr bwMode="auto">
          <a:xfrm>
            <a:off x="712371" y="2348880"/>
            <a:ext cx="544380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85</TotalTime>
  <Words>46</Words>
  <Application>Microsoft Office PowerPoint</Application>
  <PresentationFormat>Presentación en pantalla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Intermedio</vt:lpstr>
      <vt:lpstr>FOCUS GROUP PROYECTO</vt:lpstr>
      <vt:lpstr>LOGO 1</vt:lpstr>
      <vt:lpstr>LOGO 2</vt:lpstr>
      <vt:lpstr>LOGO 3</vt:lpstr>
      <vt:lpstr>LOGO 4</vt:lpstr>
      <vt:lpstr>NOMBRE 1</vt:lpstr>
      <vt:lpstr>NOMBRE 2</vt:lpstr>
      <vt:lpstr>NOMBRE 3</vt:lpstr>
      <vt:lpstr>NOMBRE 4</vt:lpstr>
      <vt:lpstr>NOMBRE 5</vt:lpstr>
      <vt:lpstr>PRODUCTO</vt:lpstr>
      <vt:lpstr>COLORES DEL PRODUCTO</vt:lpstr>
      <vt:lpstr>PUNTO DE VENTA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GROUP PROYECTO</dc:title>
  <dc:creator>Eduardo</dc:creator>
  <cp:lastModifiedBy>Eduardo</cp:lastModifiedBy>
  <cp:revision>9</cp:revision>
  <dcterms:created xsi:type="dcterms:W3CDTF">2013-04-30T13:14:38Z</dcterms:created>
  <dcterms:modified xsi:type="dcterms:W3CDTF">2013-04-30T14:39:56Z</dcterms:modified>
</cp:coreProperties>
</file>