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92"/>
  </p:normalViewPr>
  <p:slideViewPr>
    <p:cSldViewPr snapToGrid="0" snapToObjects="1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103654-C866-1549-8674-7C3959F807EA}" type="doc">
      <dgm:prSet loTypeId="urn:microsoft.com/office/officeart/2005/8/layout/process2" loCatId="" qsTypeId="urn:microsoft.com/office/officeart/2005/8/quickstyle/simple4" qsCatId="simple" csTypeId="urn:microsoft.com/office/officeart/2005/8/colors/accent1_2" csCatId="accent1" phldr="0"/>
      <dgm:spPr/>
    </dgm:pt>
    <dgm:pt modelId="{87CADCA2-A3CE-3F4C-AE0D-1E26B73BC30B}">
      <dgm:prSet phldrT="[Texto]" phldr="1"/>
      <dgm:spPr/>
      <dgm:t>
        <a:bodyPr/>
        <a:lstStyle/>
        <a:p>
          <a:endParaRPr lang="es-ES_tradnl"/>
        </a:p>
      </dgm:t>
    </dgm:pt>
    <dgm:pt modelId="{BFC340B5-19B9-5543-842C-A4EB600B8EB4}" type="parTrans" cxnId="{84CF11E3-A847-5C4D-A565-03AB2160E39C}">
      <dgm:prSet/>
      <dgm:spPr/>
      <dgm:t>
        <a:bodyPr/>
        <a:lstStyle/>
        <a:p>
          <a:endParaRPr lang="es-ES_tradnl"/>
        </a:p>
      </dgm:t>
    </dgm:pt>
    <dgm:pt modelId="{550B11C4-8E4D-AA48-A5CD-5C34D04B9852}" type="sibTrans" cxnId="{84CF11E3-A847-5C4D-A565-03AB2160E39C}">
      <dgm:prSet/>
      <dgm:spPr/>
      <dgm:t>
        <a:bodyPr/>
        <a:lstStyle/>
        <a:p>
          <a:endParaRPr lang="es-ES_tradnl"/>
        </a:p>
      </dgm:t>
    </dgm:pt>
    <dgm:pt modelId="{1E61E0B4-06BA-7947-A5F8-1C6466505069}">
      <dgm:prSet phldrT="[Texto]" phldr="1"/>
      <dgm:spPr/>
      <dgm:t>
        <a:bodyPr/>
        <a:lstStyle/>
        <a:p>
          <a:endParaRPr lang="es-ES_tradnl"/>
        </a:p>
      </dgm:t>
    </dgm:pt>
    <dgm:pt modelId="{78B9815D-BDA5-E847-A5E2-3907950082AD}" type="parTrans" cxnId="{F1F4FDD2-4CAB-5446-8740-982456417D9A}">
      <dgm:prSet/>
      <dgm:spPr/>
      <dgm:t>
        <a:bodyPr/>
        <a:lstStyle/>
        <a:p>
          <a:endParaRPr lang="es-ES_tradnl"/>
        </a:p>
      </dgm:t>
    </dgm:pt>
    <dgm:pt modelId="{B049B8E0-9662-3443-8891-D62F8DDAAADC}" type="sibTrans" cxnId="{F1F4FDD2-4CAB-5446-8740-982456417D9A}">
      <dgm:prSet/>
      <dgm:spPr/>
      <dgm:t>
        <a:bodyPr/>
        <a:lstStyle/>
        <a:p>
          <a:endParaRPr lang="es-ES_tradnl"/>
        </a:p>
      </dgm:t>
    </dgm:pt>
    <dgm:pt modelId="{2BEC957A-5855-5B45-ADF3-62D2754162D5}">
      <dgm:prSet phldrT="[Texto]" phldr="1"/>
      <dgm:spPr/>
      <dgm:t>
        <a:bodyPr/>
        <a:lstStyle/>
        <a:p>
          <a:endParaRPr lang="es-ES_tradnl"/>
        </a:p>
      </dgm:t>
    </dgm:pt>
    <dgm:pt modelId="{CE3175DA-BD46-6446-99D7-A9E92EEC15E9}" type="parTrans" cxnId="{6D209C0B-A771-AC4F-A7F0-54732A64B4A0}">
      <dgm:prSet/>
      <dgm:spPr/>
      <dgm:t>
        <a:bodyPr/>
        <a:lstStyle/>
        <a:p>
          <a:endParaRPr lang="es-ES_tradnl"/>
        </a:p>
      </dgm:t>
    </dgm:pt>
    <dgm:pt modelId="{7633DF04-4A04-B742-85FA-F78BE01342E1}" type="sibTrans" cxnId="{6D209C0B-A771-AC4F-A7F0-54732A64B4A0}">
      <dgm:prSet/>
      <dgm:spPr/>
      <dgm:t>
        <a:bodyPr/>
        <a:lstStyle/>
        <a:p>
          <a:endParaRPr lang="es-ES_tradnl"/>
        </a:p>
      </dgm:t>
    </dgm:pt>
    <dgm:pt modelId="{A8FF952B-D578-7242-B67F-7ED4DCF1EAA0}" type="pres">
      <dgm:prSet presAssocID="{08103654-C866-1549-8674-7C3959F807EA}" presName="linearFlow" presStyleCnt="0">
        <dgm:presLayoutVars>
          <dgm:resizeHandles val="exact"/>
        </dgm:presLayoutVars>
      </dgm:prSet>
      <dgm:spPr/>
    </dgm:pt>
    <dgm:pt modelId="{621AB790-326A-1E48-B860-CE50023ACAEB}" type="pres">
      <dgm:prSet presAssocID="{87CADCA2-A3CE-3F4C-AE0D-1E26B73BC3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73AE3F6-D336-2349-81FE-4EA6FC5A91D5}" type="pres">
      <dgm:prSet presAssocID="{550B11C4-8E4D-AA48-A5CD-5C34D04B9852}" presName="sibTrans" presStyleLbl="sibTrans2D1" presStyleIdx="0" presStyleCnt="2"/>
      <dgm:spPr/>
      <dgm:t>
        <a:bodyPr/>
        <a:lstStyle/>
        <a:p>
          <a:endParaRPr lang="es-ES_tradnl"/>
        </a:p>
      </dgm:t>
    </dgm:pt>
    <dgm:pt modelId="{B25B1656-CDDB-8640-A2A6-8FEE4C4A0F19}" type="pres">
      <dgm:prSet presAssocID="{550B11C4-8E4D-AA48-A5CD-5C34D04B9852}" presName="connectorText" presStyleLbl="sibTrans2D1" presStyleIdx="0" presStyleCnt="2"/>
      <dgm:spPr/>
      <dgm:t>
        <a:bodyPr/>
        <a:lstStyle/>
        <a:p>
          <a:endParaRPr lang="es-ES_tradnl"/>
        </a:p>
      </dgm:t>
    </dgm:pt>
    <dgm:pt modelId="{08CE5306-2012-CE4B-BF5F-EB23C76994A3}" type="pres">
      <dgm:prSet presAssocID="{1E61E0B4-06BA-7947-A5F8-1C646650506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5472062-695E-154F-9F74-2620A3AAE8B2}" type="pres">
      <dgm:prSet presAssocID="{B049B8E0-9662-3443-8891-D62F8DDAAADC}" presName="sibTrans" presStyleLbl="sibTrans2D1" presStyleIdx="1" presStyleCnt="2"/>
      <dgm:spPr/>
      <dgm:t>
        <a:bodyPr/>
        <a:lstStyle/>
        <a:p>
          <a:endParaRPr lang="es-ES_tradnl"/>
        </a:p>
      </dgm:t>
    </dgm:pt>
    <dgm:pt modelId="{8FADBE1A-A951-574D-8ABB-FD3C89783619}" type="pres">
      <dgm:prSet presAssocID="{B049B8E0-9662-3443-8891-D62F8DDAAADC}" presName="connectorText" presStyleLbl="sibTrans2D1" presStyleIdx="1" presStyleCnt="2"/>
      <dgm:spPr/>
      <dgm:t>
        <a:bodyPr/>
        <a:lstStyle/>
        <a:p>
          <a:endParaRPr lang="es-ES_tradnl"/>
        </a:p>
      </dgm:t>
    </dgm:pt>
    <dgm:pt modelId="{52B35392-8F48-DB41-B43F-E93D9E636110}" type="pres">
      <dgm:prSet presAssocID="{2BEC957A-5855-5B45-ADF3-62D2754162D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84B9FA3-0CB2-9142-9E81-1CDC02571CC0}" type="presOf" srcId="{2BEC957A-5855-5B45-ADF3-62D2754162D5}" destId="{52B35392-8F48-DB41-B43F-E93D9E636110}" srcOrd="0" destOrd="0" presId="urn:microsoft.com/office/officeart/2005/8/layout/process2"/>
    <dgm:cxn modelId="{EF13CE67-034A-1947-BB92-87E991D6E5D3}" type="presOf" srcId="{550B11C4-8E4D-AA48-A5CD-5C34D04B9852}" destId="{B25B1656-CDDB-8640-A2A6-8FEE4C4A0F19}" srcOrd="1" destOrd="0" presId="urn:microsoft.com/office/officeart/2005/8/layout/process2"/>
    <dgm:cxn modelId="{84CF11E3-A847-5C4D-A565-03AB2160E39C}" srcId="{08103654-C866-1549-8674-7C3959F807EA}" destId="{87CADCA2-A3CE-3F4C-AE0D-1E26B73BC30B}" srcOrd="0" destOrd="0" parTransId="{BFC340B5-19B9-5543-842C-A4EB600B8EB4}" sibTransId="{550B11C4-8E4D-AA48-A5CD-5C34D04B9852}"/>
    <dgm:cxn modelId="{870811F4-02A5-7742-BE36-152D8037F118}" type="presOf" srcId="{87CADCA2-A3CE-3F4C-AE0D-1E26B73BC30B}" destId="{621AB790-326A-1E48-B860-CE50023ACAEB}" srcOrd="0" destOrd="0" presId="urn:microsoft.com/office/officeart/2005/8/layout/process2"/>
    <dgm:cxn modelId="{6493AD6B-DD2B-0E46-AF2A-A0259035084A}" type="presOf" srcId="{B049B8E0-9662-3443-8891-D62F8DDAAADC}" destId="{A5472062-695E-154F-9F74-2620A3AAE8B2}" srcOrd="0" destOrd="0" presId="urn:microsoft.com/office/officeart/2005/8/layout/process2"/>
    <dgm:cxn modelId="{6D209C0B-A771-AC4F-A7F0-54732A64B4A0}" srcId="{08103654-C866-1549-8674-7C3959F807EA}" destId="{2BEC957A-5855-5B45-ADF3-62D2754162D5}" srcOrd="2" destOrd="0" parTransId="{CE3175DA-BD46-6446-99D7-A9E92EEC15E9}" sibTransId="{7633DF04-4A04-B742-85FA-F78BE01342E1}"/>
    <dgm:cxn modelId="{F56C1B98-67F5-D942-9928-9917008CA425}" type="presOf" srcId="{550B11C4-8E4D-AA48-A5CD-5C34D04B9852}" destId="{273AE3F6-D336-2349-81FE-4EA6FC5A91D5}" srcOrd="0" destOrd="0" presId="urn:microsoft.com/office/officeart/2005/8/layout/process2"/>
    <dgm:cxn modelId="{3E10F917-BD98-4147-AD60-B1EF978AD9CB}" type="presOf" srcId="{08103654-C866-1549-8674-7C3959F807EA}" destId="{A8FF952B-D578-7242-B67F-7ED4DCF1EAA0}" srcOrd="0" destOrd="0" presId="urn:microsoft.com/office/officeart/2005/8/layout/process2"/>
    <dgm:cxn modelId="{CB63E154-99B1-A64D-A725-BFE744FBB7B7}" type="presOf" srcId="{1E61E0B4-06BA-7947-A5F8-1C6466505069}" destId="{08CE5306-2012-CE4B-BF5F-EB23C76994A3}" srcOrd="0" destOrd="0" presId="urn:microsoft.com/office/officeart/2005/8/layout/process2"/>
    <dgm:cxn modelId="{F1F4FDD2-4CAB-5446-8740-982456417D9A}" srcId="{08103654-C866-1549-8674-7C3959F807EA}" destId="{1E61E0B4-06BA-7947-A5F8-1C6466505069}" srcOrd="1" destOrd="0" parTransId="{78B9815D-BDA5-E847-A5E2-3907950082AD}" sibTransId="{B049B8E0-9662-3443-8891-D62F8DDAAADC}"/>
    <dgm:cxn modelId="{CFCE1F4C-E82B-B54D-9CFE-DC7BAE92A5F1}" type="presOf" srcId="{B049B8E0-9662-3443-8891-D62F8DDAAADC}" destId="{8FADBE1A-A951-574D-8ABB-FD3C89783619}" srcOrd="1" destOrd="0" presId="urn:microsoft.com/office/officeart/2005/8/layout/process2"/>
    <dgm:cxn modelId="{BEAA730A-27B9-564E-9879-F9E3EC46A92E}" type="presParOf" srcId="{A8FF952B-D578-7242-B67F-7ED4DCF1EAA0}" destId="{621AB790-326A-1E48-B860-CE50023ACAEB}" srcOrd="0" destOrd="0" presId="urn:microsoft.com/office/officeart/2005/8/layout/process2"/>
    <dgm:cxn modelId="{824B5686-6D44-3F42-8A68-ED5ACFA894A0}" type="presParOf" srcId="{A8FF952B-D578-7242-B67F-7ED4DCF1EAA0}" destId="{273AE3F6-D336-2349-81FE-4EA6FC5A91D5}" srcOrd="1" destOrd="0" presId="urn:microsoft.com/office/officeart/2005/8/layout/process2"/>
    <dgm:cxn modelId="{A8F8C61E-5894-0F43-9CB1-D5B484396AEB}" type="presParOf" srcId="{273AE3F6-D336-2349-81FE-4EA6FC5A91D5}" destId="{B25B1656-CDDB-8640-A2A6-8FEE4C4A0F19}" srcOrd="0" destOrd="0" presId="urn:microsoft.com/office/officeart/2005/8/layout/process2"/>
    <dgm:cxn modelId="{555761CB-C0D5-5444-9849-66F87DA0013C}" type="presParOf" srcId="{A8FF952B-D578-7242-B67F-7ED4DCF1EAA0}" destId="{08CE5306-2012-CE4B-BF5F-EB23C76994A3}" srcOrd="2" destOrd="0" presId="urn:microsoft.com/office/officeart/2005/8/layout/process2"/>
    <dgm:cxn modelId="{38C503B3-0717-1549-9952-94419E862F89}" type="presParOf" srcId="{A8FF952B-D578-7242-B67F-7ED4DCF1EAA0}" destId="{A5472062-695E-154F-9F74-2620A3AAE8B2}" srcOrd="3" destOrd="0" presId="urn:microsoft.com/office/officeart/2005/8/layout/process2"/>
    <dgm:cxn modelId="{93F4E0E4-2BF5-B843-BB11-C4A7DFB00330}" type="presParOf" srcId="{A5472062-695E-154F-9F74-2620A3AAE8B2}" destId="{8FADBE1A-A951-574D-8ABB-FD3C89783619}" srcOrd="0" destOrd="0" presId="urn:microsoft.com/office/officeart/2005/8/layout/process2"/>
    <dgm:cxn modelId="{77839E4C-51D1-0347-BFA9-0D2D71E03A12}" type="presParOf" srcId="{A8FF952B-D578-7242-B67F-7ED4DCF1EAA0}" destId="{52B35392-8F48-DB41-B43F-E93D9E63611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52554C-ECC7-0642-A93F-173C3FA02827}" type="doc">
      <dgm:prSet loTypeId="urn:microsoft.com/office/officeart/2009/layout/ReverseList" loCatId="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ES_tradnl"/>
        </a:p>
      </dgm:t>
    </dgm:pt>
    <dgm:pt modelId="{9956FE06-AB35-A047-A3BA-9819D49AE6B2}">
      <dgm:prSet phldrT="[Texto]"/>
      <dgm:spPr/>
      <dgm:t>
        <a:bodyPr/>
        <a:lstStyle/>
        <a:p>
          <a:pPr algn="ctr"/>
          <a:r>
            <a:rPr lang="es-ES_tradnl" b="1" smtClean="0">
              <a:solidFill>
                <a:schemeClr val="bg1"/>
              </a:solidFill>
            </a:rPr>
            <a:t>Parte en relación </a:t>
          </a:r>
        </a:p>
        <a:p>
          <a:pPr algn="ctr"/>
          <a:r>
            <a:rPr lang="es-ES_tradnl" b="1" smtClean="0">
              <a:solidFill>
                <a:schemeClr val="bg1"/>
              </a:solidFill>
            </a:rPr>
            <a:t>con un todo </a:t>
          </a:r>
        </a:p>
        <a:p>
          <a:pPr algn="ctr"/>
          <a:r>
            <a:rPr lang="es-ES_tradnl" b="1" smtClean="0">
              <a:solidFill>
                <a:schemeClr val="bg1"/>
              </a:solidFill>
            </a:rPr>
            <a:t>pluralista</a:t>
          </a:r>
          <a:endParaRPr lang="es-ES_tradnl" b="1" dirty="0">
            <a:solidFill>
              <a:schemeClr val="bg1"/>
            </a:solidFill>
          </a:endParaRPr>
        </a:p>
      </dgm:t>
    </dgm:pt>
    <dgm:pt modelId="{660A8B5D-85C5-FD40-8A10-25E75F226070}" type="parTrans" cxnId="{5AC22561-0A3F-5D42-96C2-7883383D83FE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D504B227-FF47-8146-9AB0-CA33C66F8843}" type="sibTrans" cxnId="{5AC22561-0A3F-5D42-96C2-7883383D83FE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E10D76AA-1489-744C-B0A8-D4B154BAB7E3}">
      <dgm:prSet phldrT="[Texto]"/>
      <dgm:spPr/>
      <dgm:t>
        <a:bodyPr/>
        <a:lstStyle/>
        <a:p>
          <a:r>
            <a:rPr lang="es-ES_tradnl" dirty="0" smtClean="0">
              <a:solidFill>
                <a:schemeClr val="bg1"/>
              </a:solidFill>
            </a:rPr>
            <a:t>La comunidad política como el todo pluralista</a:t>
          </a:r>
        </a:p>
        <a:p>
          <a:r>
            <a:rPr lang="es-ES_tradnl" dirty="0" smtClean="0">
              <a:solidFill>
                <a:schemeClr val="bg1"/>
              </a:solidFill>
            </a:rPr>
            <a:t>Las partes son los partidos políticos</a:t>
          </a:r>
          <a:endParaRPr lang="es-ES_tradnl" dirty="0">
            <a:solidFill>
              <a:schemeClr val="bg1"/>
            </a:solidFill>
          </a:endParaRPr>
        </a:p>
      </dgm:t>
    </dgm:pt>
    <dgm:pt modelId="{5ECA3643-6E3C-4140-8B25-4DF8E8B04843}" type="parTrans" cxnId="{AF57B055-2CF0-E94D-A934-1646382D0C6E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5A3569CF-5B4C-B345-A6A3-36218B5511C3}" type="sibTrans" cxnId="{AF57B055-2CF0-E94D-A934-1646382D0C6E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761F4669-0D2C-754E-866A-9862CFB0D91D}" type="pres">
      <dgm:prSet presAssocID="{3252554C-ECC7-0642-A93F-173C3FA02827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52A7D724-649E-5E45-BE37-2C04C6FAC6D1}" type="pres">
      <dgm:prSet presAssocID="{3252554C-ECC7-0642-A93F-173C3FA02827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5B23CA7-F067-114E-B994-0111ECD3088D}" type="pres">
      <dgm:prSet presAssocID="{3252554C-ECC7-0642-A93F-173C3FA02827}" presName="LeftNode" presStyleLbl="bgImgPlace1" presStyleIdx="0" presStyleCnt="2" custScaleX="277870" custLinFactNeighborX="-28915">
        <dgm:presLayoutVars>
          <dgm:chMax val="2"/>
          <dgm:chPref val="2"/>
        </dgm:presLayoutVars>
      </dgm:prSet>
      <dgm:spPr/>
      <dgm:t>
        <a:bodyPr/>
        <a:lstStyle/>
        <a:p>
          <a:endParaRPr lang="es-ES_tradnl"/>
        </a:p>
      </dgm:t>
    </dgm:pt>
    <dgm:pt modelId="{97795A60-EE02-C24D-A008-F2327685167F}" type="pres">
      <dgm:prSet presAssocID="{3252554C-ECC7-0642-A93F-173C3FA02827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C27C3AB-91EC-7745-80DB-6FD53CA94072}" type="pres">
      <dgm:prSet presAssocID="{3252554C-ECC7-0642-A93F-173C3FA02827}" presName="RightNode" presStyleLbl="bgImgPlace1" presStyleIdx="1" presStyleCnt="2" custScaleX="286165" custLinFactX="17662" custLinFactNeighborX="100000">
        <dgm:presLayoutVars>
          <dgm:chMax val="0"/>
          <dgm:chPref val="0"/>
        </dgm:presLayoutVars>
      </dgm:prSet>
      <dgm:spPr/>
      <dgm:t>
        <a:bodyPr/>
        <a:lstStyle/>
        <a:p>
          <a:endParaRPr lang="es-ES_tradnl"/>
        </a:p>
      </dgm:t>
    </dgm:pt>
    <dgm:pt modelId="{FE179CF7-240F-1B46-9FCC-819638FDEB7A}" type="pres">
      <dgm:prSet presAssocID="{3252554C-ECC7-0642-A93F-173C3FA02827}" presName="TopArrow" presStyleLbl="node1" presStyleIdx="0" presStyleCnt="2"/>
      <dgm:spPr/>
      <dgm:t>
        <a:bodyPr/>
        <a:lstStyle/>
        <a:p>
          <a:endParaRPr lang="es-ES_tradnl"/>
        </a:p>
      </dgm:t>
    </dgm:pt>
    <dgm:pt modelId="{34E44FCF-03D8-C042-AFE9-5154C2FD06EA}" type="pres">
      <dgm:prSet presAssocID="{3252554C-ECC7-0642-A93F-173C3FA02827}" presName="BottomArrow" presStyleLbl="node1" presStyleIdx="1" presStyleCnt="2"/>
      <dgm:spPr/>
      <dgm:t>
        <a:bodyPr/>
        <a:lstStyle/>
        <a:p>
          <a:endParaRPr lang="es-ES_tradnl"/>
        </a:p>
      </dgm:t>
    </dgm:pt>
  </dgm:ptLst>
  <dgm:cxnLst>
    <dgm:cxn modelId="{5A06EC81-1741-BB45-B575-94818DB21FE4}" type="presOf" srcId="{9956FE06-AB35-A047-A3BA-9819D49AE6B2}" destId="{52A7D724-649E-5E45-BE37-2C04C6FAC6D1}" srcOrd="0" destOrd="0" presId="urn:microsoft.com/office/officeart/2009/layout/ReverseList"/>
    <dgm:cxn modelId="{5AC22561-0A3F-5D42-96C2-7883383D83FE}" srcId="{3252554C-ECC7-0642-A93F-173C3FA02827}" destId="{9956FE06-AB35-A047-A3BA-9819D49AE6B2}" srcOrd="0" destOrd="0" parTransId="{660A8B5D-85C5-FD40-8A10-25E75F226070}" sibTransId="{D504B227-FF47-8146-9AB0-CA33C66F8843}"/>
    <dgm:cxn modelId="{AF57B055-2CF0-E94D-A934-1646382D0C6E}" srcId="{3252554C-ECC7-0642-A93F-173C3FA02827}" destId="{E10D76AA-1489-744C-B0A8-D4B154BAB7E3}" srcOrd="1" destOrd="0" parTransId="{5ECA3643-6E3C-4140-8B25-4DF8E8B04843}" sibTransId="{5A3569CF-5B4C-B345-A6A3-36218B5511C3}"/>
    <dgm:cxn modelId="{732337B8-E0FE-3141-96F9-72F9052FBF14}" type="presOf" srcId="{E10D76AA-1489-744C-B0A8-D4B154BAB7E3}" destId="{0C27C3AB-91EC-7745-80DB-6FD53CA94072}" srcOrd="1" destOrd="0" presId="urn:microsoft.com/office/officeart/2009/layout/ReverseList"/>
    <dgm:cxn modelId="{2E822111-D007-F846-94D5-3EA37FE97E37}" type="presOf" srcId="{E10D76AA-1489-744C-B0A8-D4B154BAB7E3}" destId="{97795A60-EE02-C24D-A008-F2327685167F}" srcOrd="0" destOrd="0" presId="urn:microsoft.com/office/officeart/2009/layout/ReverseList"/>
    <dgm:cxn modelId="{13E3C8BA-9BE9-8B4D-A9BA-7B4C63BD8FF1}" type="presOf" srcId="{3252554C-ECC7-0642-A93F-173C3FA02827}" destId="{761F4669-0D2C-754E-866A-9862CFB0D91D}" srcOrd="0" destOrd="0" presId="urn:microsoft.com/office/officeart/2009/layout/ReverseList"/>
    <dgm:cxn modelId="{FA29E221-F7A5-4046-BA8C-BCC6202E97D3}" type="presOf" srcId="{9956FE06-AB35-A047-A3BA-9819D49AE6B2}" destId="{75B23CA7-F067-114E-B994-0111ECD3088D}" srcOrd="1" destOrd="0" presId="urn:microsoft.com/office/officeart/2009/layout/ReverseList"/>
    <dgm:cxn modelId="{2F4C7690-3764-C246-9B8A-93F5E54F9BDD}" type="presParOf" srcId="{761F4669-0D2C-754E-866A-9862CFB0D91D}" destId="{52A7D724-649E-5E45-BE37-2C04C6FAC6D1}" srcOrd="0" destOrd="0" presId="urn:microsoft.com/office/officeart/2009/layout/ReverseList"/>
    <dgm:cxn modelId="{C633D491-FB33-E645-9111-CBC2A9017700}" type="presParOf" srcId="{761F4669-0D2C-754E-866A-9862CFB0D91D}" destId="{75B23CA7-F067-114E-B994-0111ECD3088D}" srcOrd="1" destOrd="0" presId="urn:microsoft.com/office/officeart/2009/layout/ReverseList"/>
    <dgm:cxn modelId="{30454331-DE8B-104F-A90F-5FD765931316}" type="presParOf" srcId="{761F4669-0D2C-754E-866A-9862CFB0D91D}" destId="{97795A60-EE02-C24D-A008-F2327685167F}" srcOrd="2" destOrd="0" presId="urn:microsoft.com/office/officeart/2009/layout/ReverseList"/>
    <dgm:cxn modelId="{12B99AA4-9EBF-034B-ACB1-BAC852F02D75}" type="presParOf" srcId="{761F4669-0D2C-754E-866A-9862CFB0D91D}" destId="{0C27C3AB-91EC-7745-80DB-6FD53CA94072}" srcOrd="3" destOrd="0" presId="urn:microsoft.com/office/officeart/2009/layout/ReverseList"/>
    <dgm:cxn modelId="{DE3A105E-A305-F14C-BBBE-6DF0802CF830}" type="presParOf" srcId="{761F4669-0D2C-754E-866A-9862CFB0D91D}" destId="{FE179CF7-240F-1B46-9FCC-819638FDEB7A}" srcOrd="4" destOrd="0" presId="urn:microsoft.com/office/officeart/2009/layout/ReverseList"/>
    <dgm:cxn modelId="{C443166E-0C85-D649-8B49-8EAE80DE5EEB}" type="presParOf" srcId="{761F4669-0D2C-754E-866A-9862CFB0D91D}" destId="{34E44FCF-03D8-C042-AFE9-5154C2FD06EA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9574BCE-5CB6-CB4E-AA26-19039C96B44A}" type="doc">
      <dgm:prSet loTypeId="urn:microsoft.com/office/officeart/2009/3/layout/PlusandMinus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ES_tradnl"/>
        </a:p>
      </dgm:t>
    </dgm:pt>
    <dgm:pt modelId="{5DB2AF72-CA13-DA45-AFBD-F3C2E3DB7EFD}">
      <dgm:prSet phldrT="[Texto]" custT="1"/>
      <dgm:spPr/>
      <dgm:t>
        <a:bodyPr/>
        <a:lstStyle/>
        <a:p>
          <a:pPr algn="ctr"/>
          <a:r>
            <a:rPr lang="es-ES_tradnl" sz="3600" b="1" dirty="0" smtClean="0">
              <a:solidFill>
                <a:schemeClr val="bg1"/>
              </a:solidFill>
            </a:rPr>
            <a:t>Partidos políticos</a:t>
          </a:r>
        </a:p>
        <a:p>
          <a:pPr algn="ctr"/>
          <a:r>
            <a:rPr lang="es-ES_tradnl" sz="2400" dirty="0" smtClean="0">
              <a:solidFill>
                <a:schemeClr val="bg1"/>
              </a:solidFill>
            </a:rPr>
            <a:t>Organicidad funcional alineada al cumplimiento de objetivos generales</a:t>
          </a:r>
        </a:p>
        <a:p>
          <a:pPr algn="ctr"/>
          <a:r>
            <a:rPr lang="es-ES_tradnl" sz="3600" b="1" dirty="0" smtClean="0">
              <a:solidFill>
                <a:schemeClr val="bg1"/>
              </a:solidFill>
            </a:rPr>
            <a:t> </a:t>
          </a:r>
          <a:r>
            <a:rPr lang="es-ES_tradnl" sz="3200" b="0" dirty="0" smtClean="0">
              <a:solidFill>
                <a:schemeClr val="bg1"/>
              </a:solidFill>
            </a:rPr>
            <a:t>P</a:t>
          </a:r>
          <a:r>
            <a:rPr lang="es-ES_tradnl" sz="3200" dirty="0" smtClean="0">
              <a:solidFill>
                <a:schemeClr val="bg1"/>
              </a:solidFill>
            </a:rPr>
            <a:t>arte </a:t>
          </a:r>
          <a:r>
            <a:rPr lang="es-ES_tradnl" sz="3200" b="1" i="1" dirty="0" smtClean="0">
              <a:solidFill>
                <a:schemeClr val="bg1"/>
              </a:solidFill>
            </a:rPr>
            <a:t>del</a:t>
          </a:r>
          <a:r>
            <a:rPr lang="es-ES_tradnl" sz="3200" i="1" dirty="0" smtClean="0">
              <a:solidFill>
                <a:schemeClr val="bg1"/>
              </a:solidFill>
            </a:rPr>
            <a:t> </a:t>
          </a:r>
          <a:r>
            <a:rPr lang="es-ES_tradnl" sz="3200" dirty="0" smtClean="0">
              <a:solidFill>
                <a:schemeClr val="bg1"/>
              </a:solidFill>
            </a:rPr>
            <a:t>todo</a:t>
          </a:r>
          <a:endParaRPr lang="es-ES_tradnl" sz="2700" dirty="0" smtClean="0">
            <a:solidFill>
              <a:schemeClr val="bg1"/>
            </a:solidFill>
          </a:endParaRPr>
        </a:p>
        <a:p>
          <a:pPr algn="ctr"/>
          <a:endParaRPr lang="es-ES_tradnl" sz="2700" dirty="0" smtClean="0">
            <a:solidFill>
              <a:schemeClr val="bg1"/>
            </a:solidFill>
          </a:endParaRPr>
        </a:p>
      </dgm:t>
    </dgm:pt>
    <dgm:pt modelId="{B028EF32-425B-A343-8093-69CD9CF2CD35}" type="parTrans" cxnId="{E0FF407E-51D3-DA4F-93E7-235ED2A2593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587809DC-FEDA-FF40-B23A-4B7EFF9FBFFD}" type="sibTrans" cxnId="{E0FF407E-51D3-DA4F-93E7-235ED2A2593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BB356188-0C01-F24D-814B-FE3F7D576568}">
      <dgm:prSet phldrT="[Texto]" custT="1"/>
      <dgm:spPr/>
      <dgm:t>
        <a:bodyPr/>
        <a:lstStyle/>
        <a:p>
          <a:pPr algn="ctr"/>
          <a:r>
            <a:rPr lang="es-ES_tradnl" sz="3600" b="1" dirty="0" smtClean="0">
              <a:solidFill>
                <a:schemeClr val="bg1"/>
              </a:solidFill>
            </a:rPr>
            <a:t>Facciones</a:t>
          </a:r>
          <a:endParaRPr lang="es-ES_tradnl" sz="2200" dirty="0" smtClean="0">
            <a:solidFill>
              <a:schemeClr val="bg1"/>
            </a:solidFill>
          </a:endParaRPr>
        </a:p>
        <a:p>
          <a:pPr algn="ctr"/>
          <a:r>
            <a:rPr lang="es-ES_tradnl" sz="2400" dirty="0" smtClean="0">
              <a:solidFill>
                <a:schemeClr val="bg1"/>
              </a:solidFill>
            </a:rPr>
            <a:t>Una parte que vela para sí misma</a:t>
          </a:r>
        </a:p>
        <a:p>
          <a:pPr algn="ctr"/>
          <a:r>
            <a:rPr lang="es-ES_tradnl" sz="2400" dirty="0" smtClean="0">
              <a:solidFill>
                <a:schemeClr val="bg1"/>
              </a:solidFill>
            </a:rPr>
            <a:t>Va en contra de los derechos de otros ciudadanos</a:t>
          </a:r>
        </a:p>
        <a:p>
          <a:pPr algn="ctr"/>
          <a:r>
            <a:rPr lang="es-ES_tradnl" sz="3200" dirty="0" smtClean="0">
              <a:solidFill>
                <a:schemeClr val="bg1"/>
              </a:solidFill>
            </a:rPr>
            <a:t>Una parte </a:t>
          </a:r>
          <a:r>
            <a:rPr lang="es-ES_tradnl" sz="3200" b="1" i="1" dirty="0" smtClean="0">
              <a:solidFill>
                <a:schemeClr val="bg1"/>
              </a:solidFill>
            </a:rPr>
            <a:t>contra</a:t>
          </a:r>
          <a:r>
            <a:rPr lang="es-ES_tradnl" sz="3200" i="1" dirty="0" smtClean="0">
              <a:solidFill>
                <a:schemeClr val="bg1"/>
              </a:solidFill>
            </a:rPr>
            <a:t> </a:t>
          </a:r>
          <a:r>
            <a:rPr lang="es-ES_tradnl" sz="3200" dirty="0" smtClean="0">
              <a:solidFill>
                <a:schemeClr val="bg1"/>
              </a:solidFill>
            </a:rPr>
            <a:t>el todo </a:t>
          </a:r>
          <a:endParaRPr lang="es-ES_tradnl" sz="3200" dirty="0">
            <a:solidFill>
              <a:schemeClr val="bg1"/>
            </a:solidFill>
          </a:endParaRPr>
        </a:p>
      </dgm:t>
    </dgm:pt>
    <dgm:pt modelId="{F9660AC4-EB11-6643-91AE-371544225C62}" type="parTrans" cxnId="{C9774809-8465-0D46-8159-67FFFD6D85F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D40CCA65-8EAA-9740-B759-BAA947A1CA3E}" type="sibTrans" cxnId="{C9774809-8465-0D46-8159-67FFFD6D85F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0DB9FDAF-2A18-2F41-9D27-D3BD1973C06A}" type="pres">
      <dgm:prSet presAssocID="{29574BCE-5CB6-CB4E-AA26-19039C96B44A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B7144A26-790D-EB43-A906-8032C11098CF}" type="pres">
      <dgm:prSet presAssocID="{29574BCE-5CB6-CB4E-AA26-19039C96B44A}" presName="Background" presStyleLbl="bgImgPlace1" presStyleIdx="0" presStyleCnt="1" custScaleX="144051" custLinFactNeighborX="2963" custLinFactNeighborY="-1434"/>
      <dgm:spPr/>
      <dgm:t>
        <a:bodyPr/>
        <a:lstStyle/>
        <a:p>
          <a:endParaRPr lang="es-ES_tradnl"/>
        </a:p>
      </dgm:t>
    </dgm:pt>
    <dgm:pt modelId="{D62339C8-2BE0-444A-A3A0-2236A5EDBEEA}" type="pres">
      <dgm:prSet presAssocID="{29574BCE-5CB6-CB4E-AA26-19039C96B44A}" presName="ParentText1" presStyleLbl="revTx" presStyleIdx="0" presStyleCnt="2" custScaleX="116637" custLinFactNeighborX="-106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2C61539-EFDF-6F48-9D79-02BC9DE890D7}" type="pres">
      <dgm:prSet presAssocID="{29574BCE-5CB6-CB4E-AA26-19039C96B44A}" presName="ParentText2" presStyleLbl="revTx" presStyleIdx="1" presStyleCnt="2" custScaleX="153583" custLinFactNeighborX="36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5FE2C24-2C83-C743-9F0B-CD8EC33AAA21}" type="pres">
      <dgm:prSet presAssocID="{29574BCE-5CB6-CB4E-AA26-19039C96B44A}" presName="Plus" presStyleLbl="alignNode1" presStyleIdx="0" presStyleCnt="2" custScaleX="91879" custScaleY="79601" custLinFactNeighborX="-54383" custLinFactNeighborY="-1265"/>
      <dgm:spPr/>
      <dgm:t>
        <a:bodyPr/>
        <a:lstStyle/>
        <a:p>
          <a:endParaRPr lang="es-ES_tradnl"/>
        </a:p>
      </dgm:t>
    </dgm:pt>
    <dgm:pt modelId="{CB1507E2-4FE2-D642-92CC-3ADE0A3516AA}" type="pres">
      <dgm:prSet presAssocID="{29574BCE-5CB6-CB4E-AA26-19039C96B44A}" presName="Minus" presStyleLbl="alignNode1" presStyleIdx="1" presStyleCnt="2"/>
      <dgm:spPr/>
      <dgm:t>
        <a:bodyPr/>
        <a:lstStyle/>
        <a:p>
          <a:endParaRPr lang="es-ES_tradnl"/>
        </a:p>
      </dgm:t>
    </dgm:pt>
    <dgm:pt modelId="{02A899CD-E66A-6F45-B1CF-8654E9BEC67A}" type="pres">
      <dgm:prSet presAssocID="{29574BCE-5CB6-CB4E-AA26-19039C96B44A}" presName="Divider" presStyleLbl="parChTrans1D1" presStyleIdx="0" presStyleCnt="1"/>
      <dgm:spPr/>
      <dgm:t>
        <a:bodyPr/>
        <a:lstStyle/>
        <a:p>
          <a:endParaRPr lang="es-ES_tradnl"/>
        </a:p>
      </dgm:t>
    </dgm:pt>
  </dgm:ptLst>
  <dgm:cxnLst>
    <dgm:cxn modelId="{C9774809-8465-0D46-8159-67FFFD6D85FC}" srcId="{29574BCE-5CB6-CB4E-AA26-19039C96B44A}" destId="{BB356188-0C01-F24D-814B-FE3F7D576568}" srcOrd="1" destOrd="0" parTransId="{F9660AC4-EB11-6643-91AE-371544225C62}" sibTransId="{D40CCA65-8EAA-9740-B759-BAA947A1CA3E}"/>
    <dgm:cxn modelId="{B03B120D-40E3-EC41-9267-F4592A31144A}" type="presOf" srcId="{29574BCE-5CB6-CB4E-AA26-19039C96B44A}" destId="{0DB9FDAF-2A18-2F41-9D27-D3BD1973C06A}" srcOrd="0" destOrd="0" presId="urn:microsoft.com/office/officeart/2009/3/layout/PlusandMinus"/>
    <dgm:cxn modelId="{E0FF407E-51D3-DA4F-93E7-235ED2A2593C}" srcId="{29574BCE-5CB6-CB4E-AA26-19039C96B44A}" destId="{5DB2AF72-CA13-DA45-AFBD-F3C2E3DB7EFD}" srcOrd="0" destOrd="0" parTransId="{B028EF32-425B-A343-8093-69CD9CF2CD35}" sibTransId="{587809DC-FEDA-FF40-B23A-4B7EFF9FBFFD}"/>
    <dgm:cxn modelId="{2D172B06-F910-D344-B673-F9F1227DA831}" type="presOf" srcId="{BB356188-0C01-F24D-814B-FE3F7D576568}" destId="{82C61539-EFDF-6F48-9D79-02BC9DE890D7}" srcOrd="0" destOrd="0" presId="urn:microsoft.com/office/officeart/2009/3/layout/PlusandMinus"/>
    <dgm:cxn modelId="{390B4449-EC1E-9F40-98FE-7BB6E457212D}" type="presOf" srcId="{5DB2AF72-CA13-DA45-AFBD-F3C2E3DB7EFD}" destId="{D62339C8-2BE0-444A-A3A0-2236A5EDBEEA}" srcOrd="0" destOrd="0" presId="urn:microsoft.com/office/officeart/2009/3/layout/PlusandMinus"/>
    <dgm:cxn modelId="{A7EB34C5-8019-034A-9817-861D7764D4E4}" type="presParOf" srcId="{0DB9FDAF-2A18-2F41-9D27-D3BD1973C06A}" destId="{B7144A26-790D-EB43-A906-8032C11098CF}" srcOrd="0" destOrd="0" presId="urn:microsoft.com/office/officeart/2009/3/layout/PlusandMinus"/>
    <dgm:cxn modelId="{D4477219-A686-B749-9C4A-C3171073A91F}" type="presParOf" srcId="{0DB9FDAF-2A18-2F41-9D27-D3BD1973C06A}" destId="{D62339C8-2BE0-444A-A3A0-2236A5EDBEEA}" srcOrd="1" destOrd="0" presId="urn:microsoft.com/office/officeart/2009/3/layout/PlusandMinus"/>
    <dgm:cxn modelId="{66C5D4DF-2512-FA40-A3F4-ACA48E55C00C}" type="presParOf" srcId="{0DB9FDAF-2A18-2F41-9D27-D3BD1973C06A}" destId="{82C61539-EFDF-6F48-9D79-02BC9DE890D7}" srcOrd="2" destOrd="0" presId="urn:microsoft.com/office/officeart/2009/3/layout/PlusandMinus"/>
    <dgm:cxn modelId="{6DFEFE57-C91E-CC41-A565-EBBBD5F39B3A}" type="presParOf" srcId="{0DB9FDAF-2A18-2F41-9D27-D3BD1973C06A}" destId="{75FE2C24-2C83-C743-9F0B-CD8EC33AAA21}" srcOrd="3" destOrd="0" presId="urn:microsoft.com/office/officeart/2009/3/layout/PlusandMinus"/>
    <dgm:cxn modelId="{B07D9EDF-0163-0342-8CCD-882CCEFFCBFF}" type="presParOf" srcId="{0DB9FDAF-2A18-2F41-9D27-D3BD1973C06A}" destId="{CB1507E2-4FE2-D642-92CC-3ADE0A3516AA}" srcOrd="4" destOrd="0" presId="urn:microsoft.com/office/officeart/2009/3/layout/PlusandMinus"/>
    <dgm:cxn modelId="{6DD146E4-AE92-4F48-9BFB-9876E404486E}" type="presParOf" srcId="{0DB9FDAF-2A18-2F41-9D27-D3BD1973C06A}" destId="{02A899CD-E66A-6F45-B1CF-8654E9BEC67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459154D-7EC4-5248-805F-C589433EDE28}" type="doc">
      <dgm:prSet loTypeId="urn:microsoft.com/office/officeart/2005/8/layout/hierarchy5" loCatId="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5766C8FD-5863-C340-BC21-7CCE9B2A877E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Instrumentos de representación social que expresan las aspiraciones y las exigencias de la población</a:t>
          </a:r>
          <a:endParaRPr lang="es-ES_tradnl" b="1" dirty="0">
            <a:solidFill>
              <a:schemeClr val="bg1"/>
            </a:solidFill>
          </a:endParaRPr>
        </a:p>
      </dgm:t>
    </dgm:pt>
    <dgm:pt modelId="{058E4126-A6AB-DD4C-9AF1-A0275B58955E}" type="parTrans" cxnId="{B302DD46-4856-5B4A-8084-C0801AACC6B3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4C9B74E1-AAAF-C742-83C9-9752126EB918}" type="sibTrans" cxnId="{B302DD46-4856-5B4A-8084-C0801AACC6B3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99BB8132-8A58-914A-BD6E-C91C4AC59907}">
      <dgm:prSet phldrT="[Texto]"/>
      <dgm:spPr/>
      <dgm:t>
        <a:bodyPr/>
        <a:lstStyle/>
        <a:p>
          <a:endParaRPr lang="es-ES_tradnl" dirty="0">
            <a:solidFill>
              <a:schemeClr val="bg1"/>
            </a:solidFill>
          </a:endParaRPr>
        </a:p>
      </dgm:t>
    </dgm:pt>
    <dgm:pt modelId="{0CC6D05D-C654-0A46-83E5-F6DA08E1F8B2}" type="parTrans" cxnId="{C94A37CA-FD0C-D045-A4D7-8318012ADDA3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B0607111-E534-C847-BFA4-A4B6061373B5}" type="sibTrans" cxnId="{C94A37CA-FD0C-D045-A4D7-8318012ADDA3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4F4E71F3-C6C4-594A-96E0-F445D8915A35}">
      <dgm:prSet phldrT="[Texto]"/>
      <dgm:spPr/>
      <dgm:t>
        <a:bodyPr/>
        <a:lstStyle/>
        <a:p>
          <a:endParaRPr lang="es-ES_tradnl" dirty="0">
            <a:solidFill>
              <a:schemeClr val="bg1"/>
            </a:solidFill>
          </a:endParaRPr>
        </a:p>
      </dgm:t>
    </dgm:pt>
    <dgm:pt modelId="{146D3B0C-AF54-5945-BCFA-4CFBAF162979}" type="parTrans" cxnId="{890F1780-3CD6-044D-959E-D144A0BD009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C814BE96-17B3-7441-8859-9F11BC384357}" type="sibTrans" cxnId="{890F1780-3CD6-044D-959E-D144A0BD009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45C24033-00E8-A742-88E2-8DA61B075C64}">
      <dgm:prSet phldrT="[Texto]"/>
      <dgm:spPr/>
      <dgm:t>
        <a:bodyPr/>
        <a:lstStyle/>
        <a:p>
          <a:endParaRPr lang="es-ES_tradnl" dirty="0">
            <a:solidFill>
              <a:schemeClr val="bg1"/>
            </a:solidFill>
          </a:endParaRPr>
        </a:p>
      </dgm:t>
    </dgm:pt>
    <dgm:pt modelId="{0CA62DE6-4F84-254A-A2AD-E34E6C2F7771}" type="parTrans" cxnId="{91434856-9E8F-2E45-A8E8-85432C88900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4CF3C1F1-419C-734B-91A1-423C959669EE}" type="sibTrans" cxnId="{91434856-9E8F-2E45-A8E8-85432C88900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8F483CF9-4B75-9B41-8921-FF4F2528F272}">
      <dgm:prSet phldrT="[Texto]" custT="1"/>
      <dgm:spPr/>
      <dgm:t>
        <a:bodyPr/>
        <a:lstStyle/>
        <a:p>
          <a:r>
            <a:rPr lang="es-ES_tradnl" sz="2000" dirty="0" smtClean="0">
              <a:solidFill>
                <a:schemeClr val="bg1"/>
              </a:solidFill>
            </a:rPr>
            <a:t>comunicar al pueblo los deseos de las autoridades</a:t>
          </a:r>
          <a:endParaRPr lang="es-ES_tradnl" sz="2000" dirty="0">
            <a:solidFill>
              <a:schemeClr val="bg1"/>
            </a:solidFill>
          </a:endParaRPr>
        </a:p>
      </dgm:t>
    </dgm:pt>
    <dgm:pt modelId="{98FBAC4D-7654-C742-8650-EA0FBDD02836}" type="sibTrans" cxnId="{FA712172-5476-4C44-A445-CE7DE9BA4421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0F7E35EF-521A-694C-964D-524E687979EE}" type="parTrans" cxnId="{FA712172-5476-4C44-A445-CE7DE9BA4421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F65B7ED6-27C3-E44A-A0E5-5AE9283E3E86}">
      <dgm:prSet phldrT="[Texto]" custT="1"/>
      <dgm:spPr/>
      <dgm:t>
        <a:bodyPr/>
        <a:lstStyle/>
        <a:p>
          <a:r>
            <a:rPr lang="es-ES_tradnl" sz="2800" dirty="0" smtClean="0">
              <a:solidFill>
                <a:schemeClr val="bg1"/>
              </a:solidFill>
            </a:rPr>
            <a:t>Gobierno que responde</a:t>
          </a:r>
          <a:endParaRPr lang="es-ES_tradnl" sz="2800" dirty="0">
            <a:solidFill>
              <a:schemeClr val="bg1"/>
            </a:solidFill>
          </a:endParaRPr>
        </a:p>
      </dgm:t>
    </dgm:pt>
    <dgm:pt modelId="{A92C5C22-B1FF-A841-A506-D013A734CDC4}" type="sibTrans" cxnId="{A78C8AFC-B608-744B-BA98-3E7FD6853CF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F7F167C1-67A8-914B-AF91-C2C09D79D7E2}" type="parTrans" cxnId="{A78C8AFC-B608-744B-BA98-3E7FD6853CF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72E6FECD-FB27-6041-88FC-40DBCBFF0426}">
      <dgm:prSet phldrT="[Texto]" custT="1"/>
      <dgm:spPr/>
      <dgm:t>
        <a:bodyPr/>
        <a:lstStyle/>
        <a:p>
          <a:r>
            <a:rPr lang="es-ES_tradnl" sz="2800" dirty="0" smtClean="0">
              <a:solidFill>
                <a:schemeClr val="bg1"/>
              </a:solidFill>
            </a:rPr>
            <a:t>Gobierno responsable </a:t>
          </a:r>
          <a:endParaRPr lang="es-ES_tradnl" sz="2800" dirty="0">
            <a:solidFill>
              <a:schemeClr val="bg1"/>
            </a:solidFill>
          </a:endParaRPr>
        </a:p>
      </dgm:t>
    </dgm:pt>
    <dgm:pt modelId="{BAA1E6E8-22EB-CD47-B845-97F090291DEA}" type="sibTrans" cxnId="{246E96A0-A590-D34C-9CC6-3E10049EFAF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ADEE91CE-97F2-0D43-A39B-A20DF5B7C7C9}" type="parTrans" cxnId="{246E96A0-A590-D34C-9CC6-3E10049EFAF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4BF5FACD-3AD9-AC40-9C50-99A4D57B0743}">
      <dgm:prSet phldrT="[Texto]" custT="1"/>
      <dgm:spPr/>
      <dgm:t>
        <a:bodyPr/>
        <a:lstStyle/>
        <a:p>
          <a:r>
            <a:rPr lang="es-ES_tradnl" sz="2000" dirty="0" smtClean="0">
              <a:solidFill>
                <a:schemeClr val="bg1"/>
              </a:solidFill>
            </a:rPr>
            <a:t>comunicar a las autoridades los deseos del pueblo</a:t>
          </a:r>
          <a:endParaRPr lang="es-ES_tradnl" sz="2000" dirty="0">
            <a:solidFill>
              <a:schemeClr val="bg1"/>
            </a:solidFill>
          </a:endParaRPr>
        </a:p>
      </dgm:t>
    </dgm:pt>
    <dgm:pt modelId="{95E5714F-B86E-C444-894F-B74EA1C029D7}" type="sibTrans" cxnId="{6CE8489C-E4E6-F047-9A20-71030EDF9296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0488B137-42FD-2549-8765-A94A0AE45042}" type="parTrans" cxnId="{6CE8489C-E4E6-F047-9A20-71030EDF9296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2D8DC34C-8108-D347-BA21-8989716A4E12}" type="pres">
      <dgm:prSet presAssocID="{4459154D-7EC4-5248-805F-C589433EDE2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47ED116-CB67-5F49-AEB9-80E3C132844D}" type="pres">
      <dgm:prSet presAssocID="{4459154D-7EC4-5248-805F-C589433EDE28}" presName="hierFlow" presStyleCnt="0"/>
      <dgm:spPr/>
      <dgm:t>
        <a:bodyPr/>
        <a:lstStyle/>
        <a:p>
          <a:endParaRPr lang="es-ES_tradnl"/>
        </a:p>
      </dgm:t>
    </dgm:pt>
    <dgm:pt modelId="{6F7F6FB3-C875-6C4B-B2AF-549A9D4E0FF5}" type="pres">
      <dgm:prSet presAssocID="{4459154D-7EC4-5248-805F-C589433EDE28}" presName="firstBuf" presStyleCnt="0"/>
      <dgm:spPr/>
      <dgm:t>
        <a:bodyPr/>
        <a:lstStyle/>
        <a:p>
          <a:endParaRPr lang="es-ES_tradnl"/>
        </a:p>
      </dgm:t>
    </dgm:pt>
    <dgm:pt modelId="{4C6CB816-606E-3B4A-94FC-B6ADBEF3EF6E}" type="pres">
      <dgm:prSet presAssocID="{4459154D-7EC4-5248-805F-C589433EDE28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FC1970B1-F8F2-2746-AC0C-1D14DE022E26}" type="pres">
      <dgm:prSet presAssocID="{5766C8FD-5863-C340-BC21-7CCE9B2A877E}" presName="Name17" presStyleCnt="0"/>
      <dgm:spPr/>
      <dgm:t>
        <a:bodyPr/>
        <a:lstStyle/>
        <a:p>
          <a:endParaRPr lang="es-ES_tradnl"/>
        </a:p>
      </dgm:t>
    </dgm:pt>
    <dgm:pt modelId="{2AF01483-BCFA-F841-9B7E-471C1AB0B607}" type="pres">
      <dgm:prSet presAssocID="{5766C8FD-5863-C340-BC21-7CCE9B2A877E}" presName="level1Shape" presStyleLbl="node0" presStyleIdx="0" presStyleCnt="1" custScaleX="177014" custScaleY="394811" custLinFactY="-51046" custLinFactNeighborX="20170" custLinFactNeighborY="-10000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73835D54-8DFD-E543-8ACE-DD5CAC6CC0A2}" type="pres">
      <dgm:prSet presAssocID="{5766C8FD-5863-C340-BC21-7CCE9B2A877E}" presName="hierChild2" presStyleCnt="0"/>
      <dgm:spPr/>
      <dgm:t>
        <a:bodyPr/>
        <a:lstStyle/>
        <a:p>
          <a:endParaRPr lang="es-ES_tradnl"/>
        </a:p>
      </dgm:t>
    </dgm:pt>
    <dgm:pt modelId="{5ED5AF58-09D5-CE48-BBDA-8935326D078A}" type="pres">
      <dgm:prSet presAssocID="{0488B137-42FD-2549-8765-A94A0AE45042}" presName="Name25" presStyleLbl="parChTrans1D2" presStyleIdx="0" presStyleCnt="2"/>
      <dgm:spPr/>
      <dgm:t>
        <a:bodyPr/>
        <a:lstStyle/>
        <a:p>
          <a:endParaRPr lang="es-ES_tradnl"/>
        </a:p>
      </dgm:t>
    </dgm:pt>
    <dgm:pt modelId="{60CF7A91-3C0D-904E-8A25-6D84A9D6377F}" type="pres">
      <dgm:prSet presAssocID="{0488B137-42FD-2549-8765-A94A0AE45042}" presName="connTx" presStyleLbl="parChTrans1D2" presStyleIdx="0" presStyleCnt="2"/>
      <dgm:spPr/>
      <dgm:t>
        <a:bodyPr/>
        <a:lstStyle/>
        <a:p>
          <a:endParaRPr lang="es-ES_tradnl"/>
        </a:p>
      </dgm:t>
    </dgm:pt>
    <dgm:pt modelId="{5CB75897-5088-D04A-882A-138B5FD3D410}" type="pres">
      <dgm:prSet presAssocID="{4BF5FACD-3AD9-AC40-9C50-99A4D57B0743}" presName="Name30" presStyleCnt="0"/>
      <dgm:spPr/>
      <dgm:t>
        <a:bodyPr/>
        <a:lstStyle/>
        <a:p>
          <a:endParaRPr lang="es-ES_tradnl"/>
        </a:p>
      </dgm:t>
    </dgm:pt>
    <dgm:pt modelId="{363738AC-D82C-F841-BA38-BD9F2082755E}" type="pres">
      <dgm:prSet presAssocID="{4BF5FACD-3AD9-AC40-9C50-99A4D57B0743}" presName="level2Shape" presStyleLbl="node2" presStyleIdx="0" presStyleCnt="2" custScaleX="185828" custScaleY="193813" custLinFactY="-70265" custLinFactNeighborX="58122" custLinFactNeighborY="-100000"/>
      <dgm:spPr/>
      <dgm:t>
        <a:bodyPr/>
        <a:lstStyle/>
        <a:p>
          <a:endParaRPr lang="es-ES_tradnl"/>
        </a:p>
      </dgm:t>
    </dgm:pt>
    <dgm:pt modelId="{4E629860-6437-354C-9EEA-E48CB6A03C37}" type="pres">
      <dgm:prSet presAssocID="{4BF5FACD-3AD9-AC40-9C50-99A4D57B0743}" presName="hierChild3" presStyleCnt="0"/>
      <dgm:spPr/>
      <dgm:t>
        <a:bodyPr/>
        <a:lstStyle/>
        <a:p>
          <a:endParaRPr lang="es-ES_tradnl"/>
        </a:p>
      </dgm:t>
    </dgm:pt>
    <dgm:pt modelId="{D1909A83-10CD-E54F-8C52-161556229E28}" type="pres">
      <dgm:prSet presAssocID="{ADEE91CE-97F2-0D43-A39B-A20DF5B7C7C9}" presName="Name25" presStyleLbl="parChTrans1D3" presStyleIdx="0" presStyleCnt="2"/>
      <dgm:spPr/>
      <dgm:t>
        <a:bodyPr/>
        <a:lstStyle/>
        <a:p>
          <a:endParaRPr lang="es-ES_tradnl"/>
        </a:p>
      </dgm:t>
    </dgm:pt>
    <dgm:pt modelId="{89469EA1-3E6F-5B4A-80B2-B9505EA63FB4}" type="pres">
      <dgm:prSet presAssocID="{ADEE91CE-97F2-0D43-A39B-A20DF5B7C7C9}" presName="connTx" presStyleLbl="parChTrans1D3" presStyleIdx="0" presStyleCnt="2"/>
      <dgm:spPr/>
      <dgm:t>
        <a:bodyPr/>
        <a:lstStyle/>
        <a:p>
          <a:endParaRPr lang="es-ES_tradnl"/>
        </a:p>
      </dgm:t>
    </dgm:pt>
    <dgm:pt modelId="{549F3669-2129-3C4A-B4BA-36B8B92286AF}" type="pres">
      <dgm:prSet presAssocID="{72E6FECD-FB27-6041-88FC-40DBCBFF0426}" presName="Name30" presStyleCnt="0"/>
      <dgm:spPr/>
      <dgm:t>
        <a:bodyPr/>
        <a:lstStyle/>
        <a:p>
          <a:endParaRPr lang="es-ES_tradnl"/>
        </a:p>
      </dgm:t>
    </dgm:pt>
    <dgm:pt modelId="{A457F15A-5B27-544F-A580-CF7F76953D8C}" type="pres">
      <dgm:prSet presAssocID="{72E6FECD-FB27-6041-88FC-40DBCBFF0426}" presName="level2Shape" presStyleLbl="node3" presStyleIdx="0" presStyleCnt="2" custScaleX="191056" custScaleY="206125" custLinFactNeighborX="67516" custLinFactNeighborY="-90267"/>
      <dgm:spPr/>
      <dgm:t>
        <a:bodyPr/>
        <a:lstStyle/>
        <a:p>
          <a:endParaRPr lang="es-ES_tradnl"/>
        </a:p>
      </dgm:t>
    </dgm:pt>
    <dgm:pt modelId="{D6DB2DA6-69C4-3349-95C4-0572C9B3FF0B}" type="pres">
      <dgm:prSet presAssocID="{72E6FECD-FB27-6041-88FC-40DBCBFF0426}" presName="hierChild3" presStyleCnt="0"/>
      <dgm:spPr/>
      <dgm:t>
        <a:bodyPr/>
        <a:lstStyle/>
        <a:p>
          <a:endParaRPr lang="es-ES_tradnl"/>
        </a:p>
      </dgm:t>
    </dgm:pt>
    <dgm:pt modelId="{D865F59C-84BD-8D47-9F42-F8C80826FA5C}" type="pres">
      <dgm:prSet presAssocID="{F7F167C1-67A8-914B-AF91-C2C09D79D7E2}" presName="Name25" presStyleLbl="parChTrans1D3" presStyleIdx="1" presStyleCnt="2"/>
      <dgm:spPr/>
      <dgm:t>
        <a:bodyPr/>
        <a:lstStyle/>
        <a:p>
          <a:endParaRPr lang="es-ES_tradnl"/>
        </a:p>
      </dgm:t>
    </dgm:pt>
    <dgm:pt modelId="{EEC451D3-3AA4-4D43-B6A1-F2A9D0A8E509}" type="pres">
      <dgm:prSet presAssocID="{F7F167C1-67A8-914B-AF91-C2C09D79D7E2}" presName="connTx" presStyleLbl="parChTrans1D3" presStyleIdx="1" presStyleCnt="2"/>
      <dgm:spPr/>
      <dgm:t>
        <a:bodyPr/>
        <a:lstStyle/>
        <a:p>
          <a:endParaRPr lang="es-ES_tradnl"/>
        </a:p>
      </dgm:t>
    </dgm:pt>
    <dgm:pt modelId="{49B9DAA6-F555-F24A-91EF-8DB49854B48A}" type="pres">
      <dgm:prSet presAssocID="{F65B7ED6-27C3-E44A-A0E5-5AE9283E3E86}" presName="Name30" presStyleCnt="0"/>
      <dgm:spPr/>
      <dgm:t>
        <a:bodyPr/>
        <a:lstStyle/>
        <a:p>
          <a:endParaRPr lang="es-ES_tradnl"/>
        </a:p>
      </dgm:t>
    </dgm:pt>
    <dgm:pt modelId="{345B87A6-7675-3146-A3DF-6CD68A1ACF3C}" type="pres">
      <dgm:prSet presAssocID="{F65B7ED6-27C3-E44A-A0E5-5AE9283E3E86}" presName="level2Shape" presStyleLbl="node3" presStyleIdx="1" presStyleCnt="2" custScaleX="177014" custScaleY="203158" custLinFactNeighborX="67516" custLinFactNeighborY="-5853"/>
      <dgm:spPr/>
      <dgm:t>
        <a:bodyPr/>
        <a:lstStyle/>
        <a:p>
          <a:endParaRPr lang="es-ES_tradnl"/>
        </a:p>
      </dgm:t>
    </dgm:pt>
    <dgm:pt modelId="{2235286C-560C-124A-A2E7-739AF8F732AE}" type="pres">
      <dgm:prSet presAssocID="{F65B7ED6-27C3-E44A-A0E5-5AE9283E3E86}" presName="hierChild3" presStyleCnt="0"/>
      <dgm:spPr/>
      <dgm:t>
        <a:bodyPr/>
        <a:lstStyle/>
        <a:p>
          <a:endParaRPr lang="es-ES_tradnl"/>
        </a:p>
      </dgm:t>
    </dgm:pt>
    <dgm:pt modelId="{820C3E18-DD27-1E41-BD42-44D012D6B246}" type="pres">
      <dgm:prSet presAssocID="{0F7E35EF-521A-694C-964D-524E687979EE}" presName="Name25" presStyleLbl="parChTrans1D2" presStyleIdx="1" presStyleCnt="2"/>
      <dgm:spPr/>
      <dgm:t>
        <a:bodyPr/>
        <a:lstStyle/>
        <a:p>
          <a:endParaRPr lang="es-ES_tradnl"/>
        </a:p>
      </dgm:t>
    </dgm:pt>
    <dgm:pt modelId="{DFDDEF5E-32F9-4244-865E-5D3BBE1CD85D}" type="pres">
      <dgm:prSet presAssocID="{0F7E35EF-521A-694C-964D-524E687979EE}" presName="connTx" presStyleLbl="parChTrans1D2" presStyleIdx="1" presStyleCnt="2"/>
      <dgm:spPr/>
      <dgm:t>
        <a:bodyPr/>
        <a:lstStyle/>
        <a:p>
          <a:endParaRPr lang="es-ES_tradnl"/>
        </a:p>
      </dgm:t>
    </dgm:pt>
    <dgm:pt modelId="{661F3704-CCAB-534E-B4A4-01225DCDF693}" type="pres">
      <dgm:prSet presAssocID="{8F483CF9-4B75-9B41-8921-FF4F2528F272}" presName="Name30" presStyleCnt="0"/>
      <dgm:spPr/>
      <dgm:t>
        <a:bodyPr/>
        <a:lstStyle/>
        <a:p>
          <a:endParaRPr lang="es-ES_tradnl"/>
        </a:p>
      </dgm:t>
    </dgm:pt>
    <dgm:pt modelId="{26EDC130-D112-C34C-BA08-43B6320BDB19}" type="pres">
      <dgm:prSet presAssocID="{8F483CF9-4B75-9B41-8921-FF4F2528F272}" presName="level2Shape" presStyleLbl="node2" presStyleIdx="1" presStyleCnt="2" custScaleX="179140" custScaleY="181947" custLinFactNeighborX="64332" custLinFactNeighborY="-98485"/>
      <dgm:spPr/>
      <dgm:t>
        <a:bodyPr/>
        <a:lstStyle/>
        <a:p>
          <a:endParaRPr lang="es-ES_tradnl"/>
        </a:p>
      </dgm:t>
    </dgm:pt>
    <dgm:pt modelId="{E76406A6-3D70-B845-BF02-38423C592556}" type="pres">
      <dgm:prSet presAssocID="{8F483CF9-4B75-9B41-8921-FF4F2528F272}" presName="hierChild3" presStyleCnt="0"/>
      <dgm:spPr/>
      <dgm:t>
        <a:bodyPr/>
        <a:lstStyle/>
        <a:p>
          <a:endParaRPr lang="es-ES_tradnl"/>
        </a:p>
      </dgm:t>
    </dgm:pt>
    <dgm:pt modelId="{0768A0D2-876C-D840-A713-93800FDACF73}" type="pres">
      <dgm:prSet presAssocID="{4459154D-7EC4-5248-805F-C589433EDE28}" presName="bgShapesFlow" presStyleCnt="0"/>
      <dgm:spPr/>
      <dgm:t>
        <a:bodyPr/>
        <a:lstStyle/>
        <a:p>
          <a:endParaRPr lang="es-ES_tradnl"/>
        </a:p>
      </dgm:t>
    </dgm:pt>
    <dgm:pt modelId="{9D4192FC-77BB-C04E-A895-B6A8F0EAF5DA}" type="pres">
      <dgm:prSet presAssocID="{99BB8132-8A58-914A-BD6E-C91C4AC59907}" presName="rectComp" presStyleCnt="0"/>
      <dgm:spPr/>
      <dgm:t>
        <a:bodyPr/>
        <a:lstStyle/>
        <a:p>
          <a:endParaRPr lang="es-ES_tradnl"/>
        </a:p>
      </dgm:t>
    </dgm:pt>
    <dgm:pt modelId="{A2E631B7-9E11-F843-AE10-5F4819716D4F}" type="pres">
      <dgm:prSet presAssocID="{99BB8132-8A58-914A-BD6E-C91C4AC59907}" presName="bgRect" presStyleLbl="bgShp" presStyleIdx="0" presStyleCnt="3" custScaleX="210337" custLinFactNeighborX="5071"/>
      <dgm:spPr/>
      <dgm:t>
        <a:bodyPr/>
        <a:lstStyle/>
        <a:p>
          <a:endParaRPr lang="es-ES_tradnl"/>
        </a:p>
      </dgm:t>
    </dgm:pt>
    <dgm:pt modelId="{CAE1131D-9BEF-EF4B-A8D3-5D95C110DFCF}" type="pres">
      <dgm:prSet presAssocID="{99BB8132-8A58-914A-BD6E-C91C4AC59907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BA9719F-6E5C-E94D-B48A-EA76FBB5EB2D}" type="pres">
      <dgm:prSet presAssocID="{99BB8132-8A58-914A-BD6E-C91C4AC59907}" presName="spComp" presStyleCnt="0"/>
      <dgm:spPr/>
      <dgm:t>
        <a:bodyPr/>
        <a:lstStyle/>
        <a:p>
          <a:endParaRPr lang="es-ES_tradnl"/>
        </a:p>
      </dgm:t>
    </dgm:pt>
    <dgm:pt modelId="{6A3BCE69-1991-6449-90B3-C5673CAFF569}" type="pres">
      <dgm:prSet presAssocID="{99BB8132-8A58-914A-BD6E-C91C4AC59907}" presName="hSp" presStyleCnt="0"/>
      <dgm:spPr/>
      <dgm:t>
        <a:bodyPr/>
        <a:lstStyle/>
        <a:p>
          <a:endParaRPr lang="es-ES_tradnl"/>
        </a:p>
      </dgm:t>
    </dgm:pt>
    <dgm:pt modelId="{FE31170B-5754-D54D-A0A3-53DD0ACABAE3}" type="pres">
      <dgm:prSet presAssocID="{4F4E71F3-C6C4-594A-96E0-F445D8915A35}" presName="rectComp" presStyleCnt="0"/>
      <dgm:spPr/>
      <dgm:t>
        <a:bodyPr/>
        <a:lstStyle/>
        <a:p>
          <a:endParaRPr lang="es-ES_tradnl"/>
        </a:p>
      </dgm:t>
    </dgm:pt>
    <dgm:pt modelId="{52656C23-2311-B14A-BEA1-D86A34D46C1E}" type="pres">
      <dgm:prSet presAssocID="{4F4E71F3-C6C4-594A-96E0-F445D8915A35}" presName="bgRect" presStyleLbl="bgShp" presStyleIdx="1" presStyleCnt="3" custScaleX="177014" custLinFactNeighborX="5071"/>
      <dgm:spPr/>
      <dgm:t>
        <a:bodyPr/>
        <a:lstStyle/>
        <a:p>
          <a:endParaRPr lang="es-ES_tradnl"/>
        </a:p>
      </dgm:t>
    </dgm:pt>
    <dgm:pt modelId="{1010E72F-6DC1-5342-B8CC-22F50D0ABEFA}" type="pres">
      <dgm:prSet presAssocID="{4F4E71F3-C6C4-594A-96E0-F445D8915A35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3A5267E-8755-1D4F-8880-5B3F9EACD02F}" type="pres">
      <dgm:prSet presAssocID="{4F4E71F3-C6C4-594A-96E0-F445D8915A35}" presName="spComp" presStyleCnt="0"/>
      <dgm:spPr/>
      <dgm:t>
        <a:bodyPr/>
        <a:lstStyle/>
        <a:p>
          <a:endParaRPr lang="es-ES_tradnl"/>
        </a:p>
      </dgm:t>
    </dgm:pt>
    <dgm:pt modelId="{A8A2D5A6-9464-6B41-B520-425E5E2E76C3}" type="pres">
      <dgm:prSet presAssocID="{4F4E71F3-C6C4-594A-96E0-F445D8915A35}" presName="hSp" presStyleCnt="0"/>
      <dgm:spPr/>
      <dgm:t>
        <a:bodyPr/>
        <a:lstStyle/>
        <a:p>
          <a:endParaRPr lang="es-ES_tradnl"/>
        </a:p>
      </dgm:t>
    </dgm:pt>
    <dgm:pt modelId="{35DBC38F-29D9-A247-8F6A-2CADF0BC9CFF}" type="pres">
      <dgm:prSet presAssocID="{45C24033-00E8-A742-88E2-8DA61B075C64}" presName="rectComp" presStyleCnt="0"/>
      <dgm:spPr/>
      <dgm:t>
        <a:bodyPr/>
        <a:lstStyle/>
        <a:p>
          <a:endParaRPr lang="es-ES_tradnl"/>
        </a:p>
      </dgm:t>
    </dgm:pt>
    <dgm:pt modelId="{DE37A822-B719-4E45-9E89-4E5D2B8D2976}" type="pres">
      <dgm:prSet presAssocID="{45C24033-00E8-A742-88E2-8DA61B075C64}" presName="bgRect" presStyleLbl="bgShp" presStyleIdx="2" presStyleCnt="3" custScaleX="189247" custLinFactNeighborX="5071"/>
      <dgm:spPr/>
      <dgm:t>
        <a:bodyPr/>
        <a:lstStyle/>
        <a:p>
          <a:endParaRPr lang="es-ES_tradnl"/>
        </a:p>
      </dgm:t>
    </dgm:pt>
    <dgm:pt modelId="{144FC26B-2EB6-5546-80E4-D3AB73AD43E3}" type="pres">
      <dgm:prSet presAssocID="{45C24033-00E8-A742-88E2-8DA61B075C64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C94A37CA-FD0C-D045-A4D7-8318012ADDA3}" srcId="{4459154D-7EC4-5248-805F-C589433EDE28}" destId="{99BB8132-8A58-914A-BD6E-C91C4AC59907}" srcOrd="1" destOrd="0" parTransId="{0CC6D05D-C654-0A46-83E5-F6DA08E1F8B2}" sibTransId="{B0607111-E534-C847-BFA4-A4B6061373B5}"/>
    <dgm:cxn modelId="{6EDCCC5F-4953-B146-B79F-F648E4C04219}" type="presOf" srcId="{0488B137-42FD-2549-8765-A94A0AE45042}" destId="{60CF7A91-3C0D-904E-8A25-6D84A9D6377F}" srcOrd="1" destOrd="0" presId="urn:microsoft.com/office/officeart/2005/8/layout/hierarchy5"/>
    <dgm:cxn modelId="{3229E4E7-BCF1-8648-9F99-18DEAD1F4DA8}" type="presOf" srcId="{99BB8132-8A58-914A-BD6E-C91C4AC59907}" destId="{CAE1131D-9BEF-EF4B-A8D3-5D95C110DFCF}" srcOrd="1" destOrd="0" presId="urn:microsoft.com/office/officeart/2005/8/layout/hierarchy5"/>
    <dgm:cxn modelId="{CD7EAE8D-3D9A-CF49-9EC7-AFC61CEEE2E0}" type="presOf" srcId="{4459154D-7EC4-5248-805F-C589433EDE28}" destId="{2D8DC34C-8108-D347-BA21-8989716A4E12}" srcOrd="0" destOrd="0" presId="urn:microsoft.com/office/officeart/2005/8/layout/hierarchy5"/>
    <dgm:cxn modelId="{41112330-EDEB-EC48-8D50-F72A494F8174}" type="presOf" srcId="{0F7E35EF-521A-694C-964D-524E687979EE}" destId="{DFDDEF5E-32F9-4244-865E-5D3BBE1CD85D}" srcOrd="1" destOrd="0" presId="urn:microsoft.com/office/officeart/2005/8/layout/hierarchy5"/>
    <dgm:cxn modelId="{6586CA87-6BD3-3A47-BD37-B8744BAD6037}" type="presOf" srcId="{F7F167C1-67A8-914B-AF91-C2C09D79D7E2}" destId="{EEC451D3-3AA4-4D43-B6A1-F2A9D0A8E509}" srcOrd="1" destOrd="0" presId="urn:microsoft.com/office/officeart/2005/8/layout/hierarchy5"/>
    <dgm:cxn modelId="{A78C8AFC-B608-744B-BA98-3E7FD6853CF8}" srcId="{4BF5FACD-3AD9-AC40-9C50-99A4D57B0743}" destId="{F65B7ED6-27C3-E44A-A0E5-5AE9283E3E86}" srcOrd="1" destOrd="0" parTransId="{F7F167C1-67A8-914B-AF91-C2C09D79D7E2}" sibTransId="{A92C5C22-B1FF-A841-A506-D013A734CDC4}"/>
    <dgm:cxn modelId="{91434856-9E8F-2E45-A8E8-85432C889007}" srcId="{4459154D-7EC4-5248-805F-C589433EDE28}" destId="{45C24033-00E8-A742-88E2-8DA61B075C64}" srcOrd="3" destOrd="0" parTransId="{0CA62DE6-4F84-254A-A2AD-E34E6C2F7771}" sibTransId="{4CF3C1F1-419C-734B-91A1-423C959669EE}"/>
    <dgm:cxn modelId="{9ADA8840-B30A-EE47-B8D4-45B63B9F9851}" type="presOf" srcId="{0F7E35EF-521A-694C-964D-524E687979EE}" destId="{820C3E18-DD27-1E41-BD42-44D012D6B246}" srcOrd="0" destOrd="0" presId="urn:microsoft.com/office/officeart/2005/8/layout/hierarchy5"/>
    <dgm:cxn modelId="{F96B8761-0FEF-6643-93ED-A9378BA0EEEB}" type="presOf" srcId="{4F4E71F3-C6C4-594A-96E0-F445D8915A35}" destId="{52656C23-2311-B14A-BEA1-D86A34D46C1E}" srcOrd="0" destOrd="0" presId="urn:microsoft.com/office/officeart/2005/8/layout/hierarchy5"/>
    <dgm:cxn modelId="{4A9909DD-DAF4-7D4B-81D0-C61EB186F0D9}" type="presOf" srcId="{72E6FECD-FB27-6041-88FC-40DBCBFF0426}" destId="{A457F15A-5B27-544F-A580-CF7F76953D8C}" srcOrd="0" destOrd="0" presId="urn:microsoft.com/office/officeart/2005/8/layout/hierarchy5"/>
    <dgm:cxn modelId="{BAC5B4A1-02A4-404A-A223-83163ADCE297}" type="presOf" srcId="{5766C8FD-5863-C340-BC21-7CCE9B2A877E}" destId="{2AF01483-BCFA-F841-9B7E-471C1AB0B607}" srcOrd="0" destOrd="0" presId="urn:microsoft.com/office/officeart/2005/8/layout/hierarchy5"/>
    <dgm:cxn modelId="{EDF369B3-652E-2E4F-B8F4-B78EF07D5134}" type="presOf" srcId="{8F483CF9-4B75-9B41-8921-FF4F2528F272}" destId="{26EDC130-D112-C34C-BA08-43B6320BDB19}" srcOrd="0" destOrd="0" presId="urn:microsoft.com/office/officeart/2005/8/layout/hierarchy5"/>
    <dgm:cxn modelId="{846D6BED-0AD5-1047-9424-4C541A7921F7}" type="presOf" srcId="{F7F167C1-67A8-914B-AF91-C2C09D79D7E2}" destId="{D865F59C-84BD-8D47-9F42-F8C80826FA5C}" srcOrd="0" destOrd="0" presId="urn:microsoft.com/office/officeart/2005/8/layout/hierarchy5"/>
    <dgm:cxn modelId="{246E96A0-A590-D34C-9CC6-3E10049EFAFC}" srcId="{4BF5FACD-3AD9-AC40-9C50-99A4D57B0743}" destId="{72E6FECD-FB27-6041-88FC-40DBCBFF0426}" srcOrd="0" destOrd="0" parTransId="{ADEE91CE-97F2-0D43-A39B-A20DF5B7C7C9}" sibTransId="{BAA1E6E8-22EB-CD47-B845-97F090291DEA}"/>
    <dgm:cxn modelId="{860FA2B3-AC50-384D-B5A5-C3530FC96584}" type="presOf" srcId="{4F4E71F3-C6C4-594A-96E0-F445D8915A35}" destId="{1010E72F-6DC1-5342-B8CC-22F50D0ABEFA}" srcOrd="1" destOrd="0" presId="urn:microsoft.com/office/officeart/2005/8/layout/hierarchy5"/>
    <dgm:cxn modelId="{11876A9D-B0A8-1B45-A91C-A0461336BED0}" type="presOf" srcId="{4BF5FACD-3AD9-AC40-9C50-99A4D57B0743}" destId="{363738AC-D82C-F841-BA38-BD9F2082755E}" srcOrd="0" destOrd="0" presId="urn:microsoft.com/office/officeart/2005/8/layout/hierarchy5"/>
    <dgm:cxn modelId="{AD046CEE-6D0F-4D4E-B26E-7DC03D087810}" type="presOf" srcId="{45C24033-00E8-A742-88E2-8DA61B075C64}" destId="{144FC26B-2EB6-5546-80E4-D3AB73AD43E3}" srcOrd="1" destOrd="0" presId="urn:microsoft.com/office/officeart/2005/8/layout/hierarchy5"/>
    <dgm:cxn modelId="{FA712172-5476-4C44-A445-CE7DE9BA4421}" srcId="{5766C8FD-5863-C340-BC21-7CCE9B2A877E}" destId="{8F483CF9-4B75-9B41-8921-FF4F2528F272}" srcOrd="1" destOrd="0" parTransId="{0F7E35EF-521A-694C-964D-524E687979EE}" sibTransId="{98FBAC4D-7654-C742-8650-EA0FBDD02836}"/>
    <dgm:cxn modelId="{F23B5581-78EB-E24A-A6F2-7379E223E3B6}" type="presOf" srcId="{45C24033-00E8-A742-88E2-8DA61B075C64}" destId="{DE37A822-B719-4E45-9E89-4E5D2B8D2976}" srcOrd="0" destOrd="0" presId="urn:microsoft.com/office/officeart/2005/8/layout/hierarchy5"/>
    <dgm:cxn modelId="{07087860-9E3A-E341-B2C0-2FEC4242B69F}" type="presOf" srcId="{F65B7ED6-27C3-E44A-A0E5-5AE9283E3E86}" destId="{345B87A6-7675-3146-A3DF-6CD68A1ACF3C}" srcOrd="0" destOrd="0" presId="urn:microsoft.com/office/officeart/2005/8/layout/hierarchy5"/>
    <dgm:cxn modelId="{890F1780-3CD6-044D-959E-D144A0BD0098}" srcId="{4459154D-7EC4-5248-805F-C589433EDE28}" destId="{4F4E71F3-C6C4-594A-96E0-F445D8915A35}" srcOrd="2" destOrd="0" parTransId="{146D3B0C-AF54-5945-BCFA-4CFBAF162979}" sibTransId="{C814BE96-17B3-7441-8859-9F11BC384357}"/>
    <dgm:cxn modelId="{6CE8489C-E4E6-F047-9A20-71030EDF9296}" srcId="{5766C8FD-5863-C340-BC21-7CCE9B2A877E}" destId="{4BF5FACD-3AD9-AC40-9C50-99A4D57B0743}" srcOrd="0" destOrd="0" parTransId="{0488B137-42FD-2549-8765-A94A0AE45042}" sibTransId="{95E5714F-B86E-C444-894F-B74EA1C029D7}"/>
    <dgm:cxn modelId="{866E48E0-CF32-EB4F-BB27-AE83FDEBFA45}" type="presOf" srcId="{ADEE91CE-97F2-0D43-A39B-A20DF5B7C7C9}" destId="{D1909A83-10CD-E54F-8C52-161556229E28}" srcOrd="0" destOrd="0" presId="urn:microsoft.com/office/officeart/2005/8/layout/hierarchy5"/>
    <dgm:cxn modelId="{E8C2192F-169D-A44A-BC03-9187DE88A22A}" type="presOf" srcId="{ADEE91CE-97F2-0D43-A39B-A20DF5B7C7C9}" destId="{89469EA1-3E6F-5B4A-80B2-B9505EA63FB4}" srcOrd="1" destOrd="0" presId="urn:microsoft.com/office/officeart/2005/8/layout/hierarchy5"/>
    <dgm:cxn modelId="{F994725E-7B61-1C42-82A4-193CCED7092D}" type="presOf" srcId="{0488B137-42FD-2549-8765-A94A0AE45042}" destId="{5ED5AF58-09D5-CE48-BBDA-8935326D078A}" srcOrd="0" destOrd="0" presId="urn:microsoft.com/office/officeart/2005/8/layout/hierarchy5"/>
    <dgm:cxn modelId="{48737F42-CD35-1D43-BFDF-8AB4B1B2F3E5}" type="presOf" srcId="{99BB8132-8A58-914A-BD6E-C91C4AC59907}" destId="{A2E631B7-9E11-F843-AE10-5F4819716D4F}" srcOrd="0" destOrd="0" presId="urn:microsoft.com/office/officeart/2005/8/layout/hierarchy5"/>
    <dgm:cxn modelId="{B302DD46-4856-5B4A-8084-C0801AACC6B3}" srcId="{4459154D-7EC4-5248-805F-C589433EDE28}" destId="{5766C8FD-5863-C340-BC21-7CCE9B2A877E}" srcOrd="0" destOrd="0" parTransId="{058E4126-A6AB-DD4C-9AF1-A0275B58955E}" sibTransId="{4C9B74E1-AAAF-C742-83C9-9752126EB918}"/>
    <dgm:cxn modelId="{3E35F4C3-14C6-8D4A-982B-C60FD3436A16}" type="presParOf" srcId="{2D8DC34C-8108-D347-BA21-8989716A4E12}" destId="{E47ED116-CB67-5F49-AEB9-80E3C132844D}" srcOrd="0" destOrd="0" presId="urn:microsoft.com/office/officeart/2005/8/layout/hierarchy5"/>
    <dgm:cxn modelId="{39FFB5B2-6C30-2E47-8280-23451C83E916}" type="presParOf" srcId="{E47ED116-CB67-5F49-AEB9-80E3C132844D}" destId="{6F7F6FB3-C875-6C4B-B2AF-549A9D4E0FF5}" srcOrd="0" destOrd="0" presId="urn:microsoft.com/office/officeart/2005/8/layout/hierarchy5"/>
    <dgm:cxn modelId="{8EA41C28-DF05-9F4D-B6F6-D3992D70F10C}" type="presParOf" srcId="{E47ED116-CB67-5F49-AEB9-80E3C132844D}" destId="{4C6CB816-606E-3B4A-94FC-B6ADBEF3EF6E}" srcOrd="1" destOrd="0" presId="urn:microsoft.com/office/officeart/2005/8/layout/hierarchy5"/>
    <dgm:cxn modelId="{6A6BF62F-4C87-7444-9ACA-5DD9E3F8826E}" type="presParOf" srcId="{4C6CB816-606E-3B4A-94FC-B6ADBEF3EF6E}" destId="{FC1970B1-F8F2-2746-AC0C-1D14DE022E26}" srcOrd="0" destOrd="0" presId="urn:microsoft.com/office/officeart/2005/8/layout/hierarchy5"/>
    <dgm:cxn modelId="{4E6F340C-2237-9548-84A9-24533010526D}" type="presParOf" srcId="{FC1970B1-F8F2-2746-AC0C-1D14DE022E26}" destId="{2AF01483-BCFA-F841-9B7E-471C1AB0B607}" srcOrd="0" destOrd="0" presId="urn:microsoft.com/office/officeart/2005/8/layout/hierarchy5"/>
    <dgm:cxn modelId="{6F3055B9-A17C-2649-8C55-98200A8D31FD}" type="presParOf" srcId="{FC1970B1-F8F2-2746-AC0C-1D14DE022E26}" destId="{73835D54-8DFD-E543-8ACE-DD5CAC6CC0A2}" srcOrd="1" destOrd="0" presId="urn:microsoft.com/office/officeart/2005/8/layout/hierarchy5"/>
    <dgm:cxn modelId="{D3207A9B-C74C-1A41-85A0-55A504E4289F}" type="presParOf" srcId="{73835D54-8DFD-E543-8ACE-DD5CAC6CC0A2}" destId="{5ED5AF58-09D5-CE48-BBDA-8935326D078A}" srcOrd="0" destOrd="0" presId="urn:microsoft.com/office/officeart/2005/8/layout/hierarchy5"/>
    <dgm:cxn modelId="{C773BA04-62E1-0442-9420-DC3791900DE9}" type="presParOf" srcId="{5ED5AF58-09D5-CE48-BBDA-8935326D078A}" destId="{60CF7A91-3C0D-904E-8A25-6D84A9D6377F}" srcOrd="0" destOrd="0" presId="urn:microsoft.com/office/officeart/2005/8/layout/hierarchy5"/>
    <dgm:cxn modelId="{D03461AD-66C9-0148-B279-C600BD414A22}" type="presParOf" srcId="{73835D54-8DFD-E543-8ACE-DD5CAC6CC0A2}" destId="{5CB75897-5088-D04A-882A-138B5FD3D410}" srcOrd="1" destOrd="0" presId="urn:microsoft.com/office/officeart/2005/8/layout/hierarchy5"/>
    <dgm:cxn modelId="{545EEF92-6BE1-AB41-8FE5-9A2D18ED2C0A}" type="presParOf" srcId="{5CB75897-5088-D04A-882A-138B5FD3D410}" destId="{363738AC-D82C-F841-BA38-BD9F2082755E}" srcOrd="0" destOrd="0" presId="urn:microsoft.com/office/officeart/2005/8/layout/hierarchy5"/>
    <dgm:cxn modelId="{73B69587-749C-9D45-924B-3B8560D2B7F1}" type="presParOf" srcId="{5CB75897-5088-D04A-882A-138B5FD3D410}" destId="{4E629860-6437-354C-9EEA-E48CB6A03C37}" srcOrd="1" destOrd="0" presId="urn:microsoft.com/office/officeart/2005/8/layout/hierarchy5"/>
    <dgm:cxn modelId="{7F8668AB-63AC-A449-8FB4-07283EC85744}" type="presParOf" srcId="{4E629860-6437-354C-9EEA-E48CB6A03C37}" destId="{D1909A83-10CD-E54F-8C52-161556229E28}" srcOrd="0" destOrd="0" presId="urn:microsoft.com/office/officeart/2005/8/layout/hierarchy5"/>
    <dgm:cxn modelId="{17136ED1-3357-4F4C-A566-567845EED564}" type="presParOf" srcId="{D1909A83-10CD-E54F-8C52-161556229E28}" destId="{89469EA1-3E6F-5B4A-80B2-B9505EA63FB4}" srcOrd="0" destOrd="0" presId="urn:microsoft.com/office/officeart/2005/8/layout/hierarchy5"/>
    <dgm:cxn modelId="{3ADAEB53-61CE-5449-9D35-EAA772332524}" type="presParOf" srcId="{4E629860-6437-354C-9EEA-E48CB6A03C37}" destId="{549F3669-2129-3C4A-B4BA-36B8B92286AF}" srcOrd="1" destOrd="0" presId="urn:microsoft.com/office/officeart/2005/8/layout/hierarchy5"/>
    <dgm:cxn modelId="{5148A0AB-8C77-1B4B-A049-16BC376E6704}" type="presParOf" srcId="{549F3669-2129-3C4A-B4BA-36B8B92286AF}" destId="{A457F15A-5B27-544F-A580-CF7F76953D8C}" srcOrd="0" destOrd="0" presId="urn:microsoft.com/office/officeart/2005/8/layout/hierarchy5"/>
    <dgm:cxn modelId="{54E0B23F-29DF-4A44-9AA6-074274F3A25C}" type="presParOf" srcId="{549F3669-2129-3C4A-B4BA-36B8B92286AF}" destId="{D6DB2DA6-69C4-3349-95C4-0572C9B3FF0B}" srcOrd="1" destOrd="0" presId="urn:microsoft.com/office/officeart/2005/8/layout/hierarchy5"/>
    <dgm:cxn modelId="{40ABAF96-076F-BA45-A579-1F82F2A2E941}" type="presParOf" srcId="{4E629860-6437-354C-9EEA-E48CB6A03C37}" destId="{D865F59C-84BD-8D47-9F42-F8C80826FA5C}" srcOrd="2" destOrd="0" presId="urn:microsoft.com/office/officeart/2005/8/layout/hierarchy5"/>
    <dgm:cxn modelId="{3B98FB09-5B07-1A4C-8D66-59A04315A75F}" type="presParOf" srcId="{D865F59C-84BD-8D47-9F42-F8C80826FA5C}" destId="{EEC451D3-3AA4-4D43-B6A1-F2A9D0A8E509}" srcOrd="0" destOrd="0" presId="urn:microsoft.com/office/officeart/2005/8/layout/hierarchy5"/>
    <dgm:cxn modelId="{59289FBD-682B-9C45-9DD2-068DC4C6BD53}" type="presParOf" srcId="{4E629860-6437-354C-9EEA-E48CB6A03C37}" destId="{49B9DAA6-F555-F24A-91EF-8DB49854B48A}" srcOrd="3" destOrd="0" presId="urn:microsoft.com/office/officeart/2005/8/layout/hierarchy5"/>
    <dgm:cxn modelId="{A5D9EC5C-2E68-1C41-9847-9667E111A71F}" type="presParOf" srcId="{49B9DAA6-F555-F24A-91EF-8DB49854B48A}" destId="{345B87A6-7675-3146-A3DF-6CD68A1ACF3C}" srcOrd="0" destOrd="0" presId="urn:microsoft.com/office/officeart/2005/8/layout/hierarchy5"/>
    <dgm:cxn modelId="{5B9D2F5B-EC66-7945-9F4A-08EB300C3CEC}" type="presParOf" srcId="{49B9DAA6-F555-F24A-91EF-8DB49854B48A}" destId="{2235286C-560C-124A-A2E7-739AF8F732AE}" srcOrd="1" destOrd="0" presId="urn:microsoft.com/office/officeart/2005/8/layout/hierarchy5"/>
    <dgm:cxn modelId="{FAEAF85B-E5DC-6D48-8BC8-72C8129F14B3}" type="presParOf" srcId="{73835D54-8DFD-E543-8ACE-DD5CAC6CC0A2}" destId="{820C3E18-DD27-1E41-BD42-44D012D6B246}" srcOrd="2" destOrd="0" presId="urn:microsoft.com/office/officeart/2005/8/layout/hierarchy5"/>
    <dgm:cxn modelId="{C44BCC78-E98A-5147-B939-87B0B77D772E}" type="presParOf" srcId="{820C3E18-DD27-1E41-BD42-44D012D6B246}" destId="{DFDDEF5E-32F9-4244-865E-5D3BBE1CD85D}" srcOrd="0" destOrd="0" presId="urn:microsoft.com/office/officeart/2005/8/layout/hierarchy5"/>
    <dgm:cxn modelId="{E346B132-C060-D24B-A985-7B1DDA585F2D}" type="presParOf" srcId="{73835D54-8DFD-E543-8ACE-DD5CAC6CC0A2}" destId="{661F3704-CCAB-534E-B4A4-01225DCDF693}" srcOrd="3" destOrd="0" presId="urn:microsoft.com/office/officeart/2005/8/layout/hierarchy5"/>
    <dgm:cxn modelId="{337F06A8-579F-8E4F-9263-C6ADDDF7C80A}" type="presParOf" srcId="{661F3704-CCAB-534E-B4A4-01225DCDF693}" destId="{26EDC130-D112-C34C-BA08-43B6320BDB19}" srcOrd="0" destOrd="0" presId="urn:microsoft.com/office/officeart/2005/8/layout/hierarchy5"/>
    <dgm:cxn modelId="{5D150FE3-46AE-8F42-90EA-D3753DC876AA}" type="presParOf" srcId="{661F3704-CCAB-534E-B4A4-01225DCDF693}" destId="{E76406A6-3D70-B845-BF02-38423C592556}" srcOrd="1" destOrd="0" presId="urn:microsoft.com/office/officeart/2005/8/layout/hierarchy5"/>
    <dgm:cxn modelId="{7AFE2F86-244B-3F46-A1D3-0EBD965DD95F}" type="presParOf" srcId="{2D8DC34C-8108-D347-BA21-8989716A4E12}" destId="{0768A0D2-876C-D840-A713-93800FDACF73}" srcOrd="1" destOrd="0" presId="urn:microsoft.com/office/officeart/2005/8/layout/hierarchy5"/>
    <dgm:cxn modelId="{2CAEB1F6-2AA6-FA46-93A6-9A6BF8C06D5C}" type="presParOf" srcId="{0768A0D2-876C-D840-A713-93800FDACF73}" destId="{9D4192FC-77BB-C04E-A895-B6A8F0EAF5DA}" srcOrd="0" destOrd="0" presId="urn:microsoft.com/office/officeart/2005/8/layout/hierarchy5"/>
    <dgm:cxn modelId="{DD5AAFC0-C8EE-7B4A-A3F0-CD043C591527}" type="presParOf" srcId="{9D4192FC-77BB-C04E-A895-B6A8F0EAF5DA}" destId="{A2E631B7-9E11-F843-AE10-5F4819716D4F}" srcOrd="0" destOrd="0" presId="urn:microsoft.com/office/officeart/2005/8/layout/hierarchy5"/>
    <dgm:cxn modelId="{22D7AE08-D416-9C46-AB01-37543270F8A2}" type="presParOf" srcId="{9D4192FC-77BB-C04E-A895-B6A8F0EAF5DA}" destId="{CAE1131D-9BEF-EF4B-A8D3-5D95C110DFCF}" srcOrd="1" destOrd="0" presId="urn:microsoft.com/office/officeart/2005/8/layout/hierarchy5"/>
    <dgm:cxn modelId="{5D06E42F-C2C5-054E-8C1E-F6D80037D627}" type="presParOf" srcId="{0768A0D2-876C-D840-A713-93800FDACF73}" destId="{4BA9719F-6E5C-E94D-B48A-EA76FBB5EB2D}" srcOrd="1" destOrd="0" presId="urn:microsoft.com/office/officeart/2005/8/layout/hierarchy5"/>
    <dgm:cxn modelId="{0BA42C7B-0A53-444C-B8D1-F2531747C235}" type="presParOf" srcId="{4BA9719F-6E5C-E94D-B48A-EA76FBB5EB2D}" destId="{6A3BCE69-1991-6449-90B3-C5673CAFF569}" srcOrd="0" destOrd="0" presId="urn:microsoft.com/office/officeart/2005/8/layout/hierarchy5"/>
    <dgm:cxn modelId="{EEB2EA53-69D5-8446-BC4B-712C5656D7A2}" type="presParOf" srcId="{0768A0D2-876C-D840-A713-93800FDACF73}" destId="{FE31170B-5754-D54D-A0A3-53DD0ACABAE3}" srcOrd="2" destOrd="0" presId="urn:microsoft.com/office/officeart/2005/8/layout/hierarchy5"/>
    <dgm:cxn modelId="{CF588BA4-439C-F84D-BB53-467A43727D4A}" type="presParOf" srcId="{FE31170B-5754-D54D-A0A3-53DD0ACABAE3}" destId="{52656C23-2311-B14A-BEA1-D86A34D46C1E}" srcOrd="0" destOrd="0" presId="urn:microsoft.com/office/officeart/2005/8/layout/hierarchy5"/>
    <dgm:cxn modelId="{E72DC923-36AA-8546-90F5-7CDE1E969070}" type="presParOf" srcId="{FE31170B-5754-D54D-A0A3-53DD0ACABAE3}" destId="{1010E72F-6DC1-5342-B8CC-22F50D0ABEFA}" srcOrd="1" destOrd="0" presId="urn:microsoft.com/office/officeart/2005/8/layout/hierarchy5"/>
    <dgm:cxn modelId="{92A832CC-1BA6-7B40-B0E5-7CA8A1B27007}" type="presParOf" srcId="{0768A0D2-876C-D840-A713-93800FDACF73}" destId="{E3A5267E-8755-1D4F-8880-5B3F9EACD02F}" srcOrd="3" destOrd="0" presId="urn:microsoft.com/office/officeart/2005/8/layout/hierarchy5"/>
    <dgm:cxn modelId="{7D499028-6B75-CA47-BF94-96ABF66EE8E0}" type="presParOf" srcId="{E3A5267E-8755-1D4F-8880-5B3F9EACD02F}" destId="{A8A2D5A6-9464-6B41-B520-425E5E2E76C3}" srcOrd="0" destOrd="0" presId="urn:microsoft.com/office/officeart/2005/8/layout/hierarchy5"/>
    <dgm:cxn modelId="{2DB1C2BF-F6ED-CD43-A64E-5D737F821691}" type="presParOf" srcId="{0768A0D2-876C-D840-A713-93800FDACF73}" destId="{35DBC38F-29D9-A247-8F6A-2CADF0BC9CFF}" srcOrd="4" destOrd="0" presId="urn:microsoft.com/office/officeart/2005/8/layout/hierarchy5"/>
    <dgm:cxn modelId="{063973F3-F530-AA47-8AB2-CBB8D18651F7}" type="presParOf" srcId="{35DBC38F-29D9-A247-8F6A-2CADF0BC9CFF}" destId="{DE37A822-B719-4E45-9E89-4E5D2B8D2976}" srcOrd="0" destOrd="0" presId="urn:microsoft.com/office/officeart/2005/8/layout/hierarchy5"/>
    <dgm:cxn modelId="{B0CECD69-DFCC-1F4E-AF62-B01CFD30416A}" type="presParOf" srcId="{35DBC38F-29D9-A247-8F6A-2CADF0BC9CFF}" destId="{144FC26B-2EB6-5546-80E4-D3AB73AD43E3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199F1D2-8C5A-A046-95E1-CE0C576F9494}" type="doc">
      <dgm:prSet loTypeId="urn:microsoft.com/office/officeart/2005/8/layout/vList6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BE49DB87-4857-CF40-BE28-BEF414E001A4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Amenazado por un partidismo excesivo o por una recaída del faccionalismo</a:t>
          </a:r>
          <a:endParaRPr lang="es-ES_tradnl" b="1" dirty="0">
            <a:solidFill>
              <a:schemeClr val="bg1"/>
            </a:solidFill>
          </a:endParaRPr>
        </a:p>
      </dgm:t>
    </dgm:pt>
    <dgm:pt modelId="{BDB2C6DB-D8D1-D94C-8CD9-52F9CC4D5819}" type="parTrans" cxnId="{F33A65E5-3474-9F4B-B325-CB5375EE7549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A967ED3A-4B5B-2D40-8C17-CA9F46C616D8}" type="sibTrans" cxnId="{F33A65E5-3474-9F4B-B325-CB5375EE7549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176DA2E3-FA7B-7B49-BB31-D29050AA5456}">
      <dgm:prSet phldrT="[Texto]"/>
      <dgm:spPr/>
      <dgm:t>
        <a:bodyPr/>
        <a:lstStyle/>
        <a:p>
          <a:pPr marL="285750" lvl="1" indent="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_tradnl" dirty="0" smtClean="0">
              <a:solidFill>
                <a:schemeClr val="bg1"/>
              </a:solidFill>
            </a:rPr>
            <a:t>Las partes abruman al todo</a:t>
          </a:r>
          <a:endParaRPr lang="es-ES_tradnl" dirty="0">
            <a:solidFill>
              <a:schemeClr val="bg1"/>
            </a:solidFill>
          </a:endParaRPr>
        </a:p>
      </dgm:t>
    </dgm:pt>
    <dgm:pt modelId="{118C64C6-3DBE-EF45-B9B0-28DF13924F81}" type="parTrans" cxnId="{09D42361-D139-5A4C-B407-219D6A82B085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8A115681-418F-3440-AE7D-21DF4B02FEBA}" type="sibTrans" cxnId="{09D42361-D139-5A4C-B407-219D6A82B085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E70BDB32-9530-ED47-9863-5CAE21F45831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Amenazado por el monopolio o el unitarismo</a:t>
          </a:r>
          <a:endParaRPr lang="es-ES_tradnl" b="1" dirty="0">
            <a:solidFill>
              <a:schemeClr val="bg1"/>
            </a:solidFill>
          </a:endParaRPr>
        </a:p>
      </dgm:t>
    </dgm:pt>
    <dgm:pt modelId="{E0AFCD8C-1E2D-0646-8831-EEE515E3D13E}" type="parTrans" cxnId="{BDF4DB3E-E055-EA4B-A133-3EE700CBD47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E1BBEA95-1CB5-C24D-BFA3-3B650FB1BCD9}" type="sibTrans" cxnId="{BDF4DB3E-E055-EA4B-A133-3EE700CBD47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A1706092-B3C3-0B41-9760-DCC26BD9C69D}">
      <dgm:prSet phldrT="[Texto]"/>
      <dgm:spPr/>
      <dgm:t>
        <a:bodyPr/>
        <a:lstStyle/>
        <a:p>
          <a:r>
            <a:rPr lang="es-ES_tradnl" dirty="0" smtClean="0">
              <a:solidFill>
                <a:schemeClr val="bg1"/>
              </a:solidFill>
            </a:rPr>
            <a:t>El todo abruma a las partes</a:t>
          </a:r>
          <a:endParaRPr lang="es-ES_tradnl" dirty="0">
            <a:solidFill>
              <a:schemeClr val="bg1"/>
            </a:solidFill>
          </a:endParaRPr>
        </a:p>
      </dgm:t>
    </dgm:pt>
    <dgm:pt modelId="{6F9E5C54-4E45-164F-A8B9-3218D394A4EC}" type="parTrans" cxnId="{9A0DC8B4-411F-E341-A94D-A50D3BDE4E9B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6A735B5E-36DA-F247-9457-017D8A50A00C}" type="sibTrans" cxnId="{9A0DC8B4-411F-E341-A94D-A50D3BDE4E9B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56B4D0B2-7597-634C-B6A9-D07D47378AA1}" type="pres">
      <dgm:prSet presAssocID="{C199F1D2-8C5A-A046-95E1-CE0C576F949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FEE47F82-8D43-E44B-96A7-C2CCCAFA195C}" type="pres">
      <dgm:prSet presAssocID="{BE49DB87-4857-CF40-BE28-BEF414E001A4}" presName="linNode" presStyleCnt="0"/>
      <dgm:spPr/>
      <dgm:t>
        <a:bodyPr/>
        <a:lstStyle/>
        <a:p>
          <a:endParaRPr lang="es-ES_tradnl"/>
        </a:p>
      </dgm:t>
    </dgm:pt>
    <dgm:pt modelId="{3B69526F-3605-8249-AB94-9211C763450B}" type="pres">
      <dgm:prSet presAssocID="{BE49DB87-4857-CF40-BE28-BEF414E001A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BC900E6-B503-A944-965D-5F95FC1A9016}" type="pres">
      <dgm:prSet presAssocID="{BE49DB87-4857-CF40-BE28-BEF414E001A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7F8FA43-5754-4F42-9380-ACE55B4A260C}" type="pres">
      <dgm:prSet presAssocID="{A967ED3A-4B5B-2D40-8C17-CA9F46C616D8}" presName="spacing" presStyleCnt="0"/>
      <dgm:spPr/>
      <dgm:t>
        <a:bodyPr/>
        <a:lstStyle/>
        <a:p>
          <a:endParaRPr lang="es-ES_tradnl"/>
        </a:p>
      </dgm:t>
    </dgm:pt>
    <dgm:pt modelId="{37545EFC-F8F7-7742-856C-1149FE455069}" type="pres">
      <dgm:prSet presAssocID="{E70BDB32-9530-ED47-9863-5CAE21F45831}" presName="linNode" presStyleCnt="0"/>
      <dgm:spPr/>
      <dgm:t>
        <a:bodyPr/>
        <a:lstStyle/>
        <a:p>
          <a:endParaRPr lang="es-ES_tradnl"/>
        </a:p>
      </dgm:t>
    </dgm:pt>
    <dgm:pt modelId="{B0B4C946-7C7C-B249-91A0-29CFD12F00DD}" type="pres">
      <dgm:prSet presAssocID="{E70BDB32-9530-ED47-9863-5CAE21F45831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3EC7A05-F5F5-7E41-BD5F-547F3AC1BB6B}" type="pres">
      <dgm:prSet presAssocID="{E70BDB32-9530-ED47-9863-5CAE21F45831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6341A98C-0290-7946-8ACF-99AB590AAF6B}" type="presOf" srcId="{176DA2E3-FA7B-7B49-BB31-D29050AA5456}" destId="{3BC900E6-B503-A944-965D-5F95FC1A9016}" srcOrd="0" destOrd="0" presId="urn:microsoft.com/office/officeart/2005/8/layout/vList6"/>
    <dgm:cxn modelId="{F33A65E5-3474-9F4B-B325-CB5375EE7549}" srcId="{C199F1D2-8C5A-A046-95E1-CE0C576F9494}" destId="{BE49DB87-4857-CF40-BE28-BEF414E001A4}" srcOrd="0" destOrd="0" parTransId="{BDB2C6DB-D8D1-D94C-8CD9-52F9CC4D5819}" sibTransId="{A967ED3A-4B5B-2D40-8C17-CA9F46C616D8}"/>
    <dgm:cxn modelId="{BDF4DB3E-E055-EA4B-A133-3EE700CBD47C}" srcId="{C199F1D2-8C5A-A046-95E1-CE0C576F9494}" destId="{E70BDB32-9530-ED47-9863-5CAE21F45831}" srcOrd="1" destOrd="0" parTransId="{E0AFCD8C-1E2D-0646-8831-EEE515E3D13E}" sibTransId="{E1BBEA95-1CB5-C24D-BFA3-3B650FB1BCD9}"/>
    <dgm:cxn modelId="{9A0DC8B4-411F-E341-A94D-A50D3BDE4E9B}" srcId="{E70BDB32-9530-ED47-9863-5CAE21F45831}" destId="{A1706092-B3C3-0B41-9760-DCC26BD9C69D}" srcOrd="0" destOrd="0" parTransId="{6F9E5C54-4E45-164F-A8B9-3218D394A4EC}" sibTransId="{6A735B5E-36DA-F247-9457-017D8A50A00C}"/>
    <dgm:cxn modelId="{09D42361-D139-5A4C-B407-219D6A82B085}" srcId="{BE49DB87-4857-CF40-BE28-BEF414E001A4}" destId="{176DA2E3-FA7B-7B49-BB31-D29050AA5456}" srcOrd="0" destOrd="0" parTransId="{118C64C6-3DBE-EF45-B9B0-28DF13924F81}" sibTransId="{8A115681-418F-3440-AE7D-21DF4B02FEBA}"/>
    <dgm:cxn modelId="{0FB05571-8451-3E4F-8D02-FBE2320CD5CE}" type="presOf" srcId="{BE49DB87-4857-CF40-BE28-BEF414E001A4}" destId="{3B69526F-3605-8249-AB94-9211C763450B}" srcOrd="0" destOrd="0" presId="urn:microsoft.com/office/officeart/2005/8/layout/vList6"/>
    <dgm:cxn modelId="{62FB2C90-BBF7-4B4C-9811-4FBF0ABAEE99}" type="presOf" srcId="{A1706092-B3C3-0B41-9760-DCC26BD9C69D}" destId="{53EC7A05-F5F5-7E41-BD5F-547F3AC1BB6B}" srcOrd="0" destOrd="0" presId="urn:microsoft.com/office/officeart/2005/8/layout/vList6"/>
    <dgm:cxn modelId="{BE0DA840-6245-2843-95C7-624B742B5A0C}" type="presOf" srcId="{C199F1D2-8C5A-A046-95E1-CE0C576F9494}" destId="{56B4D0B2-7597-634C-B6A9-D07D47378AA1}" srcOrd="0" destOrd="0" presId="urn:microsoft.com/office/officeart/2005/8/layout/vList6"/>
    <dgm:cxn modelId="{2B99C684-1CF9-8C4A-8984-1D29EC707F76}" type="presOf" srcId="{E70BDB32-9530-ED47-9863-5CAE21F45831}" destId="{B0B4C946-7C7C-B249-91A0-29CFD12F00DD}" srcOrd="0" destOrd="0" presId="urn:microsoft.com/office/officeart/2005/8/layout/vList6"/>
    <dgm:cxn modelId="{C649589D-24D3-A44D-96F6-44DE1DED5F24}" type="presParOf" srcId="{56B4D0B2-7597-634C-B6A9-D07D47378AA1}" destId="{FEE47F82-8D43-E44B-96A7-C2CCCAFA195C}" srcOrd="0" destOrd="0" presId="urn:microsoft.com/office/officeart/2005/8/layout/vList6"/>
    <dgm:cxn modelId="{7D8CBD25-234D-5B43-A63C-1AD471BF2868}" type="presParOf" srcId="{FEE47F82-8D43-E44B-96A7-C2CCCAFA195C}" destId="{3B69526F-3605-8249-AB94-9211C763450B}" srcOrd="0" destOrd="0" presId="urn:microsoft.com/office/officeart/2005/8/layout/vList6"/>
    <dgm:cxn modelId="{9583F820-BB95-AD4B-8A65-CB4491743511}" type="presParOf" srcId="{FEE47F82-8D43-E44B-96A7-C2CCCAFA195C}" destId="{3BC900E6-B503-A944-965D-5F95FC1A9016}" srcOrd="1" destOrd="0" presId="urn:microsoft.com/office/officeart/2005/8/layout/vList6"/>
    <dgm:cxn modelId="{BB5D7203-406F-B043-8AC6-6D89C7C9A0E2}" type="presParOf" srcId="{56B4D0B2-7597-634C-B6A9-D07D47378AA1}" destId="{67F8FA43-5754-4F42-9380-ACE55B4A260C}" srcOrd="1" destOrd="0" presId="urn:microsoft.com/office/officeart/2005/8/layout/vList6"/>
    <dgm:cxn modelId="{38A7B762-E515-7842-A668-8272AF000621}" type="presParOf" srcId="{56B4D0B2-7597-634C-B6A9-D07D47378AA1}" destId="{37545EFC-F8F7-7742-856C-1149FE455069}" srcOrd="2" destOrd="0" presId="urn:microsoft.com/office/officeart/2005/8/layout/vList6"/>
    <dgm:cxn modelId="{8567006A-503D-C54D-B16A-C4F00351C3C2}" type="presParOf" srcId="{37545EFC-F8F7-7742-856C-1149FE455069}" destId="{B0B4C946-7C7C-B249-91A0-29CFD12F00DD}" srcOrd="0" destOrd="0" presId="urn:microsoft.com/office/officeart/2005/8/layout/vList6"/>
    <dgm:cxn modelId="{2B69E67B-6D12-F542-8D5B-35E3445ADCA3}" type="presParOf" srcId="{37545EFC-F8F7-7742-856C-1149FE455069}" destId="{53EC7A05-F5F5-7E41-BD5F-547F3AC1BB6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0F997BA-5B5E-7C49-966A-924C8D9378F9}" type="doc">
      <dgm:prSet loTypeId="urn:microsoft.com/office/officeart/2005/8/layout/matrix1" loCatId="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C2381AD7-B063-A844-A7A7-C06037721608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PERSEGUIR EL INTERÉS COLECTIVO</a:t>
          </a:r>
          <a:endParaRPr lang="es-ES_tradnl" b="1" dirty="0">
            <a:solidFill>
              <a:schemeClr val="bg1"/>
            </a:solidFill>
          </a:endParaRPr>
        </a:p>
      </dgm:t>
    </dgm:pt>
    <dgm:pt modelId="{3C69EBB9-D291-8840-8E10-8289FD4CFACD}" type="parTrans" cxnId="{7C47117E-F61D-4F40-B089-4DCCE0F09AEA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5D78E853-0DBB-0C41-8787-3EFB01ACE4D0}" type="sibTrans" cxnId="{7C47117E-F61D-4F40-B089-4DCCE0F09AEA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2DF6B6F3-5E5A-534B-BA69-7DE77A1E602B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Respetar la diversidad e institucionalizar el disenso y no su represión</a:t>
          </a:r>
          <a:endParaRPr lang="es-ES_tradnl" b="1" dirty="0">
            <a:solidFill>
              <a:schemeClr val="bg1"/>
            </a:solidFill>
          </a:endParaRPr>
        </a:p>
      </dgm:t>
    </dgm:pt>
    <dgm:pt modelId="{030077E6-C336-444F-971B-78E5C545605E}" type="parTrans" cxnId="{27FDF75B-B9E5-AA47-8E92-A882B4CDDD22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F23B21DA-4C72-704E-8B78-33CB4D59E0EB}" type="sibTrans" cxnId="{27FDF75B-B9E5-AA47-8E92-A882B4CDDD22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FC7574C2-2070-AA4D-A5D2-F34556FB26BF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Legitimar el principio de la mayoría, respetando los derechos de la minoría </a:t>
          </a:r>
          <a:endParaRPr lang="es-ES_tradnl" b="1" dirty="0">
            <a:solidFill>
              <a:schemeClr val="bg1"/>
            </a:solidFill>
          </a:endParaRPr>
        </a:p>
      </dgm:t>
    </dgm:pt>
    <dgm:pt modelId="{3C8C9A98-8721-874C-9F31-CF591319C736}" type="parTrans" cxnId="{FA7A26BF-CB4C-1E47-9D8B-088899653651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738D651F-585E-CF41-9ED4-D84E984F2CA1}" type="sibTrans" cxnId="{FA7A26BF-CB4C-1E47-9D8B-088899653651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9B5881E0-C804-434A-9D88-866AFAAAF2CD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Gobernar en aras del todo, sirviendo al todo</a:t>
          </a:r>
          <a:endParaRPr lang="es-ES_tradnl" b="1" dirty="0">
            <a:solidFill>
              <a:schemeClr val="bg1"/>
            </a:solidFill>
          </a:endParaRPr>
        </a:p>
      </dgm:t>
    </dgm:pt>
    <dgm:pt modelId="{39EF52C0-0D91-F04F-AAFC-A5F7A69313CF}" type="parTrans" cxnId="{0D44C765-B963-8E4D-9A55-179C7B9A3090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B92D6346-3D5E-7547-A436-EA93230B76F3}" type="sibTrans" cxnId="{0D44C765-B963-8E4D-9A55-179C7B9A3090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DF74966F-DB2A-4649-90C7-51659056C87E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Considerar más a la Sociedad que al Estado </a:t>
          </a:r>
          <a:endParaRPr lang="es-ES_tradnl" b="1" dirty="0">
            <a:solidFill>
              <a:schemeClr val="bg1"/>
            </a:solidFill>
          </a:endParaRPr>
        </a:p>
      </dgm:t>
    </dgm:pt>
    <dgm:pt modelId="{A657081D-C4C6-4D47-8BA5-D01758144DB2}" type="parTrans" cxnId="{50662F5B-BCB7-E64E-85C0-D6B67DE850DA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A4984CB2-FF2B-8D43-B5E3-BFDB01FCF78E}" type="sibTrans" cxnId="{50662F5B-BCB7-E64E-85C0-D6B67DE850DA}">
      <dgm:prSet/>
      <dgm:spPr/>
      <dgm:t>
        <a:bodyPr/>
        <a:lstStyle/>
        <a:p>
          <a:endParaRPr lang="es-ES_tradnl" b="1">
            <a:solidFill>
              <a:schemeClr val="bg1"/>
            </a:solidFill>
          </a:endParaRPr>
        </a:p>
      </dgm:t>
    </dgm:pt>
    <dgm:pt modelId="{0C4B6C0E-10AF-9845-B725-29C16DF55823}" type="pres">
      <dgm:prSet presAssocID="{90F997BA-5B5E-7C49-966A-924C8D9378F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6039184-5E24-024B-8CFB-B2CCD4F020F8}" type="pres">
      <dgm:prSet presAssocID="{90F997BA-5B5E-7C49-966A-924C8D9378F9}" presName="matrix" presStyleCnt="0"/>
      <dgm:spPr/>
      <dgm:t>
        <a:bodyPr/>
        <a:lstStyle/>
        <a:p>
          <a:endParaRPr lang="es-ES_tradnl"/>
        </a:p>
      </dgm:t>
    </dgm:pt>
    <dgm:pt modelId="{C9B09BCD-3DA9-544E-9973-2C2DD6631C10}" type="pres">
      <dgm:prSet presAssocID="{90F997BA-5B5E-7C49-966A-924C8D9378F9}" presName="tile1" presStyleLbl="node1" presStyleIdx="0" presStyleCnt="4"/>
      <dgm:spPr/>
      <dgm:t>
        <a:bodyPr/>
        <a:lstStyle/>
        <a:p>
          <a:endParaRPr lang="es-ES_tradnl"/>
        </a:p>
      </dgm:t>
    </dgm:pt>
    <dgm:pt modelId="{1A3B9D52-D01F-BD42-9C45-CE18E91A7467}" type="pres">
      <dgm:prSet presAssocID="{90F997BA-5B5E-7C49-966A-924C8D9378F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D2A7095-B0C5-9141-B8FF-D13F673C9825}" type="pres">
      <dgm:prSet presAssocID="{90F997BA-5B5E-7C49-966A-924C8D9378F9}" presName="tile2" presStyleLbl="node1" presStyleIdx="1" presStyleCnt="4"/>
      <dgm:spPr/>
      <dgm:t>
        <a:bodyPr/>
        <a:lstStyle/>
        <a:p>
          <a:endParaRPr lang="es-ES_tradnl"/>
        </a:p>
      </dgm:t>
    </dgm:pt>
    <dgm:pt modelId="{01203F2A-DC1A-674D-ADD3-19E286013E33}" type="pres">
      <dgm:prSet presAssocID="{90F997BA-5B5E-7C49-966A-924C8D9378F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7882922-CA96-8B48-AF82-2BB39610763E}" type="pres">
      <dgm:prSet presAssocID="{90F997BA-5B5E-7C49-966A-924C8D9378F9}" presName="tile3" presStyleLbl="node1" presStyleIdx="2" presStyleCnt="4"/>
      <dgm:spPr/>
      <dgm:t>
        <a:bodyPr/>
        <a:lstStyle/>
        <a:p>
          <a:endParaRPr lang="es-ES_tradnl"/>
        </a:p>
      </dgm:t>
    </dgm:pt>
    <dgm:pt modelId="{BF5BF3D6-FB71-794C-A918-9044595E85DA}" type="pres">
      <dgm:prSet presAssocID="{90F997BA-5B5E-7C49-966A-924C8D9378F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8A3EAF9-580A-4F4D-BDBB-FABD19C9A3C4}" type="pres">
      <dgm:prSet presAssocID="{90F997BA-5B5E-7C49-966A-924C8D9378F9}" presName="tile4" presStyleLbl="node1" presStyleIdx="3" presStyleCnt="4"/>
      <dgm:spPr/>
      <dgm:t>
        <a:bodyPr/>
        <a:lstStyle/>
        <a:p>
          <a:endParaRPr lang="es-ES_tradnl"/>
        </a:p>
      </dgm:t>
    </dgm:pt>
    <dgm:pt modelId="{32D482BF-0AB1-524A-8CD9-099D92013A24}" type="pres">
      <dgm:prSet presAssocID="{90F997BA-5B5E-7C49-966A-924C8D9378F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F10C2C2-6C2D-E44B-A0EE-6E6E1363C2A1}" type="pres">
      <dgm:prSet presAssocID="{90F997BA-5B5E-7C49-966A-924C8D9378F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0D44C765-B963-8E4D-9A55-179C7B9A3090}" srcId="{C2381AD7-B063-A844-A7A7-C06037721608}" destId="{9B5881E0-C804-434A-9D88-866AFAAAF2CD}" srcOrd="2" destOrd="0" parTransId="{39EF52C0-0D91-F04F-AAFC-A5F7A69313CF}" sibTransId="{B92D6346-3D5E-7547-A436-EA93230B76F3}"/>
    <dgm:cxn modelId="{89FD2656-B76C-B248-9D35-FC8E4514C32D}" type="presOf" srcId="{C2381AD7-B063-A844-A7A7-C06037721608}" destId="{FF10C2C2-6C2D-E44B-A0EE-6E6E1363C2A1}" srcOrd="0" destOrd="0" presId="urn:microsoft.com/office/officeart/2005/8/layout/matrix1"/>
    <dgm:cxn modelId="{CC9F45CB-2865-404B-A0CD-5185EE457FD0}" type="presOf" srcId="{FC7574C2-2070-AA4D-A5D2-F34556FB26BF}" destId="{BD2A7095-B0C5-9141-B8FF-D13F673C9825}" srcOrd="0" destOrd="0" presId="urn:microsoft.com/office/officeart/2005/8/layout/matrix1"/>
    <dgm:cxn modelId="{EF7636BE-06B5-6445-AA1D-ABDFDE96B981}" type="presOf" srcId="{DF74966F-DB2A-4649-90C7-51659056C87E}" destId="{32D482BF-0AB1-524A-8CD9-099D92013A24}" srcOrd="1" destOrd="0" presId="urn:microsoft.com/office/officeart/2005/8/layout/matrix1"/>
    <dgm:cxn modelId="{FA7A26BF-CB4C-1E47-9D8B-088899653651}" srcId="{C2381AD7-B063-A844-A7A7-C06037721608}" destId="{FC7574C2-2070-AA4D-A5D2-F34556FB26BF}" srcOrd="1" destOrd="0" parTransId="{3C8C9A98-8721-874C-9F31-CF591319C736}" sibTransId="{738D651F-585E-CF41-9ED4-D84E984F2CA1}"/>
    <dgm:cxn modelId="{50662F5B-BCB7-E64E-85C0-D6B67DE850DA}" srcId="{C2381AD7-B063-A844-A7A7-C06037721608}" destId="{DF74966F-DB2A-4649-90C7-51659056C87E}" srcOrd="3" destOrd="0" parTransId="{A657081D-C4C6-4D47-8BA5-D01758144DB2}" sibTransId="{A4984CB2-FF2B-8D43-B5E3-BFDB01FCF78E}"/>
    <dgm:cxn modelId="{33478DD6-66BF-8247-8539-136E6272174F}" type="presOf" srcId="{DF74966F-DB2A-4649-90C7-51659056C87E}" destId="{98A3EAF9-580A-4F4D-BDBB-FABD19C9A3C4}" srcOrd="0" destOrd="0" presId="urn:microsoft.com/office/officeart/2005/8/layout/matrix1"/>
    <dgm:cxn modelId="{F84BB709-056C-E24A-BA0B-B8A876803938}" type="presOf" srcId="{2DF6B6F3-5E5A-534B-BA69-7DE77A1E602B}" destId="{C9B09BCD-3DA9-544E-9973-2C2DD6631C10}" srcOrd="0" destOrd="0" presId="urn:microsoft.com/office/officeart/2005/8/layout/matrix1"/>
    <dgm:cxn modelId="{73403616-E642-4540-A1F7-B6DB1A01DE2A}" type="presOf" srcId="{9B5881E0-C804-434A-9D88-866AFAAAF2CD}" destId="{BF5BF3D6-FB71-794C-A918-9044595E85DA}" srcOrd="1" destOrd="0" presId="urn:microsoft.com/office/officeart/2005/8/layout/matrix1"/>
    <dgm:cxn modelId="{7C47117E-F61D-4F40-B089-4DCCE0F09AEA}" srcId="{90F997BA-5B5E-7C49-966A-924C8D9378F9}" destId="{C2381AD7-B063-A844-A7A7-C06037721608}" srcOrd="0" destOrd="0" parTransId="{3C69EBB9-D291-8840-8E10-8289FD4CFACD}" sibTransId="{5D78E853-0DBB-0C41-8787-3EFB01ACE4D0}"/>
    <dgm:cxn modelId="{B2D46A81-D6B6-204D-8605-5EE5CA06A374}" type="presOf" srcId="{9B5881E0-C804-434A-9D88-866AFAAAF2CD}" destId="{67882922-CA96-8B48-AF82-2BB39610763E}" srcOrd="0" destOrd="0" presId="urn:microsoft.com/office/officeart/2005/8/layout/matrix1"/>
    <dgm:cxn modelId="{FA74953C-3B59-644C-91AF-01E3B599ECFE}" type="presOf" srcId="{90F997BA-5B5E-7C49-966A-924C8D9378F9}" destId="{0C4B6C0E-10AF-9845-B725-29C16DF55823}" srcOrd="0" destOrd="0" presId="urn:microsoft.com/office/officeart/2005/8/layout/matrix1"/>
    <dgm:cxn modelId="{867D7190-8497-2F43-A14C-345A6257FDDD}" type="presOf" srcId="{2DF6B6F3-5E5A-534B-BA69-7DE77A1E602B}" destId="{1A3B9D52-D01F-BD42-9C45-CE18E91A7467}" srcOrd="1" destOrd="0" presId="urn:microsoft.com/office/officeart/2005/8/layout/matrix1"/>
    <dgm:cxn modelId="{27FDF75B-B9E5-AA47-8E92-A882B4CDDD22}" srcId="{C2381AD7-B063-A844-A7A7-C06037721608}" destId="{2DF6B6F3-5E5A-534B-BA69-7DE77A1E602B}" srcOrd="0" destOrd="0" parTransId="{030077E6-C336-444F-971B-78E5C545605E}" sibTransId="{F23B21DA-4C72-704E-8B78-33CB4D59E0EB}"/>
    <dgm:cxn modelId="{98D34577-5F0A-6F4D-A938-6E07DC86CE3D}" type="presOf" srcId="{FC7574C2-2070-AA4D-A5D2-F34556FB26BF}" destId="{01203F2A-DC1A-674D-ADD3-19E286013E33}" srcOrd="1" destOrd="0" presId="urn:microsoft.com/office/officeart/2005/8/layout/matrix1"/>
    <dgm:cxn modelId="{D9BA6526-0B79-3247-B505-9E02D875993F}" type="presParOf" srcId="{0C4B6C0E-10AF-9845-B725-29C16DF55823}" destId="{96039184-5E24-024B-8CFB-B2CCD4F020F8}" srcOrd="0" destOrd="0" presId="urn:microsoft.com/office/officeart/2005/8/layout/matrix1"/>
    <dgm:cxn modelId="{D0C69A10-E7EB-4B42-8CE9-1BBC523F098A}" type="presParOf" srcId="{96039184-5E24-024B-8CFB-B2CCD4F020F8}" destId="{C9B09BCD-3DA9-544E-9973-2C2DD6631C10}" srcOrd="0" destOrd="0" presId="urn:microsoft.com/office/officeart/2005/8/layout/matrix1"/>
    <dgm:cxn modelId="{B83A6805-80FD-4A4F-9DB7-89465F9A2C61}" type="presParOf" srcId="{96039184-5E24-024B-8CFB-B2CCD4F020F8}" destId="{1A3B9D52-D01F-BD42-9C45-CE18E91A7467}" srcOrd="1" destOrd="0" presId="urn:microsoft.com/office/officeart/2005/8/layout/matrix1"/>
    <dgm:cxn modelId="{ECEA658B-1644-BC47-9401-947B337D4FEA}" type="presParOf" srcId="{96039184-5E24-024B-8CFB-B2CCD4F020F8}" destId="{BD2A7095-B0C5-9141-B8FF-D13F673C9825}" srcOrd="2" destOrd="0" presId="urn:microsoft.com/office/officeart/2005/8/layout/matrix1"/>
    <dgm:cxn modelId="{814C587E-33A9-054D-AEE3-2CB84F228C32}" type="presParOf" srcId="{96039184-5E24-024B-8CFB-B2CCD4F020F8}" destId="{01203F2A-DC1A-674D-ADD3-19E286013E33}" srcOrd="3" destOrd="0" presId="urn:microsoft.com/office/officeart/2005/8/layout/matrix1"/>
    <dgm:cxn modelId="{9DCC82AE-9A45-394D-B003-2D633CE844DE}" type="presParOf" srcId="{96039184-5E24-024B-8CFB-B2CCD4F020F8}" destId="{67882922-CA96-8B48-AF82-2BB39610763E}" srcOrd="4" destOrd="0" presId="urn:microsoft.com/office/officeart/2005/8/layout/matrix1"/>
    <dgm:cxn modelId="{A578C65E-CF4E-0D4E-94EF-ADC8D134B434}" type="presParOf" srcId="{96039184-5E24-024B-8CFB-B2CCD4F020F8}" destId="{BF5BF3D6-FB71-794C-A918-9044595E85DA}" srcOrd="5" destOrd="0" presId="urn:microsoft.com/office/officeart/2005/8/layout/matrix1"/>
    <dgm:cxn modelId="{FF322353-CAD8-3841-8240-E8FE5B87041A}" type="presParOf" srcId="{96039184-5E24-024B-8CFB-B2CCD4F020F8}" destId="{98A3EAF9-580A-4F4D-BDBB-FABD19C9A3C4}" srcOrd="6" destOrd="0" presId="urn:microsoft.com/office/officeart/2005/8/layout/matrix1"/>
    <dgm:cxn modelId="{B9A8CFCB-6047-2A4D-83BC-8C7FA97A0E04}" type="presParOf" srcId="{96039184-5E24-024B-8CFB-B2CCD4F020F8}" destId="{32D482BF-0AB1-524A-8CD9-099D92013A24}" srcOrd="7" destOrd="0" presId="urn:microsoft.com/office/officeart/2005/8/layout/matrix1"/>
    <dgm:cxn modelId="{B1DADC80-55B2-7D42-AB5C-185EEFAE2C47}" type="presParOf" srcId="{0C4B6C0E-10AF-9845-B725-29C16DF55823}" destId="{FF10C2C2-6C2D-E44B-A0EE-6E6E1363C2A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C775ED-892D-D343-AF08-4C1E7C8BE931}" type="doc">
      <dgm:prSet loTypeId="urn:microsoft.com/office/officeart/2005/8/layout/process2" loCatId="" qsTypeId="urn:microsoft.com/office/officeart/2005/8/quickstyle/simple4" qsCatId="simple" csTypeId="urn:microsoft.com/office/officeart/2005/8/colors/colorful5" csCatId="colorful" phldr="1"/>
      <dgm:spPr/>
    </dgm:pt>
    <dgm:pt modelId="{606871D6-17E0-D94A-8A12-4DB30048FA81}">
      <dgm:prSet phldrT="[Texto]" custT="1"/>
      <dgm:spPr/>
      <dgm:t>
        <a:bodyPr/>
        <a:lstStyle/>
        <a:p>
          <a:r>
            <a:rPr lang="es-ES_tradnl" sz="2600" dirty="0" smtClean="0">
              <a:solidFill>
                <a:schemeClr val="bg1"/>
              </a:solidFill>
            </a:rPr>
            <a:t>Actores fundamentales en el marco de un sistema representativo.</a:t>
          </a:r>
        </a:p>
      </dgm:t>
    </dgm:pt>
    <dgm:pt modelId="{F823DE56-BB86-934F-87FD-8C618DB697D9}" type="parTrans" cxnId="{902717FD-AE76-F844-BC64-ABE64B2DF65F}">
      <dgm:prSet/>
      <dgm:spPr/>
      <dgm:t>
        <a:bodyPr/>
        <a:lstStyle/>
        <a:p>
          <a:endParaRPr lang="es-ES_tradnl" sz="2600">
            <a:solidFill>
              <a:schemeClr val="bg1"/>
            </a:solidFill>
          </a:endParaRPr>
        </a:p>
      </dgm:t>
    </dgm:pt>
    <dgm:pt modelId="{60278B07-3270-B847-AA70-38592F9D1CBB}" type="sibTrans" cxnId="{902717FD-AE76-F844-BC64-ABE64B2DF65F}">
      <dgm:prSet custT="1"/>
      <dgm:spPr/>
      <dgm:t>
        <a:bodyPr/>
        <a:lstStyle/>
        <a:p>
          <a:endParaRPr lang="es-ES_tradnl" sz="2600">
            <a:solidFill>
              <a:schemeClr val="bg1"/>
            </a:solidFill>
          </a:endParaRPr>
        </a:p>
      </dgm:t>
    </dgm:pt>
    <dgm:pt modelId="{5F525496-3265-6A47-BE42-185CBD4644D8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_tradnl" sz="2600" dirty="0" smtClean="0">
              <a:solidFill>
                <a:schemeClr val="bg1"/>
              </a:solidFill>
            </a:rPr>
            <a:t>Eje central del Estado democrático moderno 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2600" dirty="0">
            <a:solidFill>
              <a:schemeClr val="bg1"/>
            </a:solidFill>
          </a:endParaRPr>
        </a:p>
      </dgm:t>
    </dgm:pt>
    <dgm:pt modelId="{72C603E3-D200-394B-8D8D-582D04F1EDD1}" type="parTrans" cxnId="{4CD4373B-8CAA-5B41-9E71-03BA7B03F8CA}">
      <dgm:prSet/>
      <dgm:spPr/>
      <dgm:t>
        <a:bodyPr/>
        <a:lstStyle/>
        <a:p>
          <a:endParaRPr lang="es-ES_tradnl" sz="2600">
            <a:solidFill>
              <a:schemeClr val="bg1"/>
            </a:solidFill>
          </a:endParaRPr>
        </a:p>
      </dgm:t>
    </dgm:pt>
    <dgm:pt modelId="{31BED385-85D7-C943-8F64-F453CC8E925F}" type="sibTrans" cxnId="{4CD4373B-8CAA-5B41-9E71-03BA7B03F8CA}">
      <dgm:prSet custT="1"/>
      <dgm:spPr/>
      <dgm:t>
        <a:bodyPr/>
        <a:lstStyle/>
        <a:p>
          <a:endParaRPr lang="es-ES_tradnl" sz="2600">
            <a:solidFill>
              <a:schemeClr val="bg1"/>
            </a:solidFill>
          </a:endParaRPr>
        </a:p>
      </dgm:t>
    </dgm:pt>
    <dgm:pt modelId="{A2EB9DF4-F9AB-054E-84B2-DB530BA83C57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_tradnl" sz="2600" dirty="0" smtClean="0">
              <a:solidFill>
                <a:schemeClr val="bg1"/>
              </a:solidFill>
            </a:rPr>
            <a:t>la esfera legítima de representación, expresión y procesamiento de demandas ciudadanas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2600" dirty="0">
            <a:solidFill>
              <a:schemeClr val="bg1"/>
            </a:solidFill>
          </a:endParaRPr>
        </a:p>
      </dgm:t>
    </dgm:pt>
    <dgm:pt modelId="{CA24E0F5-55F1-5944-9CDE-9C1A8DDCE9F5}" type="parTrans" cxnId="{AF6F83CD-05B4-9F4F-8AC7-9826228D17E1}">
      <dgm:prSet/>
      <dgm:spPr/>
      <dgm:t>
        <a:bodyPr/>
        <a:lstStyle/>
        <a:p>
          <a:endParaRPr lang="es-ES_tradnl" sz="2600">
            <a:solidFill>
              <a:schemeClr val="bg1"/>
            </a:solidFill>
          </a:endParaRPr>
        </a:p>
      </dgm:t>
    </dgm:pt>
    <dgm:pt modelId="{ABF8B31A-9C6A-6446-BE6B-E64075AC969B}" type="sibTrans" cxnId="{AF6F83CD-05B4-9F4F-8AC7-9826228D17E1}">
      <dgm:prSet/>
      <dgm:spPr/>
      <dgm:t>
        <a:bodyPr/>
        <a:lstStyle/>
        <a:p>
          <a:endParaRPr lang="es-ES_tradnl" sz="2600">
            <a:solidFill>
              <a:schemeClr val="bg1"/>
            </a:solidFill>
          </a:endParaRPr>
        </a:p>
      </dgm:t>
    </dgm:pt>
    <dgm:pt modelId="{438CA75A-5E64-7947-BAA3-3699676AA07D}" type="pres">
      <dgm:prSet presAssocID="{58C775ED-892D-D343-AF08-4C1E7C8BE931}" presName="linearFlow" presStyleCnt="0">
        <dgm:presLayoutVars>
          <dgm:resizeHandles val="exact"/>
        </dgm:presLayoutVars>
      </dgm:prSet>
      <dgm:spPr/>
    </dgm:pt>
    <dgm:pt modelId="{6FFD35F8-8300-0746-BDA3-2959F02983CB}" type="pres">
      <dgm:prSet presAssocID="{606871D6-17E0-D94A-8A12-4DB30048FA8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9625A4D-3920-044C-A66C-46E88AC7ADAE}" type="pres">
      <dgm:prSet presAssocID="{60278B07-3270-B847-AA70-38592F9D1CBB}" presName="sibTrans" presStyleLbl="sibTrans2D1" presStyleIdx="0" presStyleCnt="2"/>
      <dgm:spPr/>
      <dgm:t>
        <a:bodyPr/>
        <a:lstStyle/>
        <a:p>
          <a:endParaRPr lang="es-ES_tradnl"/>
        </a:p>
      </dgm:t>
    </dgm:pt>
    <dgm:pt modelId="{1A99976A-63D4-7941-A6E9-92DC2FF862CB}" type="pres">
      <dgm:prSet presAssocID="{60278B07-3270-B847-AA70-38592F9D1CBB}" presName="connectorText" presStyleLbl="sibTrans2D1" presStyleIdx="0" presStyleCnt="2"/>
      <dgm:spPr/>
      <dgm:t>
        <a:bodyPr/>
        <a:lstStyle/>
        <a:p>
          <a:endParaRPr lang="es-ES_tradnl"/>
        </a:p>
      </dgm:t>
    </dgm:pt>
    <dgm:pt modelId="{3A139F01-532B-9B4F-8E7A-27E3FBF0A96B}" type="pres">
      <dgm:prSet presAssocID="{5F525496-3265-6A47-BE42-185CBD4644D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63D0F04-F73C-E745-B132-446BDF2570EB}" type="pres">
      <dgm:prSet presAssocID="{31BED385-85D7-C943-8F64-F453CC8E925F}" presName="sibTrans" presStyleLbl="sibTrans2D1" presStyleIdx="1" presStyleCnt="2"/>
      <dgm:spPr/>
      <dgm:t>
        <a:bodyPr/>
        <a:lstStyle/>
        <a:p>
          <a:endParaRPr lang="es-ES_tradnl"/>
        </a:p>
      </dgm:t>
    </dgm:pt>
    <dgm:pt modelId="{351E6698-BBA5-344E-86C3-4427CC05475B}" type="pres">
      <dgm:prSet presAssocID="{31BED385-85D7-C943-8F64-F453CC8E925F}" presName="connectorText" presStyleLbl="sibTrans2D1" presStyleIdx="1" presStyleCnt="2"/>
      <dgm:spPr/>
      <dgm:t>
        <a:bodyPr/>
        <a:lstStyle/>
        <a:p>
          <a:endParaRPr lang="es-ES_tradnl"/>
        </a:p>
      </dgm:t>
    </dgm:pt>
    <dgm:pt modelId="{EEE1417D-3298-964F-B626-F57013C439E7}" type="pres">
      <dgm:prSet presAssocID="{A2EB9DF4-F9AB-054E-84B2-DB530BA83C5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D5DC1A5F-0AFA-484C-B581-FC403987EB8E}" type="presOf" srcId="{A2EB9DF4-F9AB-054E-84B2-DB530BA83C57}" destId="{EEE1417D-3298-964F-B626-F57013C439E7}" srcOrd="0" destOrd="0" presId="urn:microsoft.com/office/officeart/2005/8/layout/process2"/>
    <dgm:cxn modelId="{A3A2DA36-81BF-3D43-8EF8-D00BA23CBDFA}" type="presOf" srcId="{60278B07-3270-B847-AA70-38592F9D1CBB}" destId="{F9625A4D-3920-044C-A66C-46E88AC7ADAE}" srcOrd="0" destOrd="0" presId="urn:microsoft.com/office/officeart/2005/8/layout/process2"/>
    <dgm:cxn modelId="{CEE3B621-8C35-C747-B574-38E7615D70BB}" type="presOf" srcId="{58C775ED-892D-D343-AF08-4C1E7C8BE931}" destId="{438CA75A-5E64-7947-BAA3-3699676AA07D}" srcOrd="0" destOrd="0" presId="urn:microsoft.com/office/officeart/2005/8/layout/process2"/>
    <dgm:cxn modelId="{8722D7B4-8D7E-7E4F-BDD8-618C5CDE1D8A}" type="presOf" srcId="{31BED385-85D7-C943-8F64-F453CC8E925F}" destId="{351E6698-BBA5-344E-86C3-4427CC05475B}" srcOrd="1" destOrd="0" presId="urn:microsoft.com/office/officeart/2005/8/layout/process2"/>
    <dgm:cxn modelId="{AE51C7EC-79DF-E641-975D-255E33DC654C}" type="presOf" srcId="{31BED385-85D7-C943-8F64-F453CC8E925F}" destId="{163D0F04-F73C-E745-B132-446BDF2570EB}" srcOrd="0" destOrd="0" presId="urn:microsoft.com/office/officeart/2005/8/layout/process2"/>
    <dgm:cxn modelId="{902717FD-AE76-F844-BC64-ABE64B2DF65F}" srcId="{58C775ED-892D-D343-AF08-4C1E7C8BE931}" destId="{606871D6-17E0-D94A-8A12-4DB30048FA81}" srcOrd="0" destOrd="0" parTransId="{F823DE56-BB86-934F-87FD-8C618DB697D9}" sibTransId="{60278B07-3270-B847-AA70-38592F9D1CBB}"/>
    <dgm:cxn modelId="{4CD4373B-8CAA-5B41-9E71-03BA7B03F8CA}" srcId="{58C775ED-892D-D343-AF08-4C1E7C8BE931}" destId="{5F525496-3265-6A47-BE42-185CBD4644D8}" srcOrd="1" destOrd="0" parTransId="{72C603E3-D200-394B-8D8D-582D04F1EDD1}" sibTransId="{31BED385-85D7-C943-8F64-F453CC8E925F}"/>
    <dgm:cxn modelId="{C982EF7D-3B43-6245-9F06-DD203FE20DEB}" type="presOf" srcId="{5F525496-3265-6A47-BE42-185CBD4644D8}" destId="{3A139F01-532B-9B4F-8E7A-27E3FBF0A96B}" srcOrd="0" destOrd="0" presId="urn:microsoft.com/office/officeart/2005/8/layout/process2"/>
    <dgm:cxn modelId="{49C3DC61-9F3B-AE40-8075-024492247BFA}" type="presOf" srcId="{606871D6-17E0-D94A-8A12-4DB30048FA81}" destId="{6FFD35F8-8300-0746-BDA3-2959F02983CB}" srcOrd="0" destOrd="0" presId="urn:microsoft.com/office/officeart/2005/8/layout/process2"/>
    <dgm:cxn modelId="{AF6F83CD-05B4-9F4F-8AC7-9826228D17E1}" srcId="{58C775ED-892D-D343-AF08-4C1E7C8BE931}" destId="{A2EB9DF4-F9AB-054E-84B2-DB530BA83C57}" srcOrd="2" destOrd="0" parTransId="{CA24E0F5-55F1-5944-9CDE-9C1A8DDCE9F5}" sibTransId="{ABF8B31A-9C6A-6446-BE6B-E64075AC969B}"/>
    <dgm:cxn modelId="{BCBE74F7-00CE-6B42-B57B-ACD2416056C5}" type="presOf" srcId="{60278B07-3270-B847-AA70-38592F9D1CBB}" destId="{1A99976A-63D4-7941-A6E9-92DC2FF862CB}" srcOrd="1" destOrd="0" presId="urn:microsoft.com/office/officeart/2005/8/layout/process2"/>
    <dgm:cxn modelId="{68BC7679-4610-1A44-B32C-D521057F70A8}" type="presParOf" srcId="{438CA75A-5E64-7947-BAA3-3699676AA07D}" destId="{6FFD35F8-8300-0746-BDA3-2959F02983CB}" srcOrd="0" destOrd="0" presId="urn:microsoft.com/office/officeart/2005/8/layout/process2"/>
    <dgm:cxn modelId="{003B5453-04F2-8E4A-9A19-7C3609410393}" type="presParOf" srcId="{438CA75A-5E64-7947-BAA3-3699676AA07D}" destId="{F9625A4D-3920-044C-A66C-46E88AC7ADAE}" srcOrd="1" destOrd="0" presId="urn:microsoft.com/office/officeart/2005/8/layout/process2"/>
    <dgm:cxn modelId="{036F195C-17AA-8C47-BDE4-DCF9F49157C6}" type="presParOf" srcId="{F9625A4D-3920-044C-A66C-46E88AC7ADAE}" destId="{1A99976A-63D4-7941-A6E9-92DC2FF862CB}" srcOrd="0" destOrd="0" presId="urn:microsoft.com/office/officeart/2005/8/layout/process2"/>
    <dgm:cxn modelId="{87C41B71-561E-4B49-AF7E-BEB3D410DD3B}" type="presParOf" srcId="{438CA75A-5E64-7947-BAA3-3699676AA07D}" destId="{3A139F01-532B-9B4F-8E7A-27E3FBF0A96B}" srcOrd="2" destOrd="0" presId="urn:microsoft.com/office/officeart/2005/8/layout/process2"/>
    <dgm:cxn modelId="{BDDBB578-C366-9341-9F2B-AE6565DC6781}" type="presParOf" srcId="{438CA75A-5E64-7947-BAA3-3699676AA07D}" destId="{163D0F04-F73C-E745-B132-446BDF2570EB}" srcOrd="3" destOrd="0" presId="urn:microsoft.com/office/officeart/2005/8/layout/process2"/>
    <dgm:cxn modelId="{4AD2B325-3401-2246-8F20-8AC48BD0C630}" type="presParOf" srcId="{163D0F04-F73C-E745-B132-446BDF2570EB}" destId="{351E6698-BBA5-344E-86C3-4427CC05475B}" srcOrd="0" destOrd="0" presId="urn:microsoft.com/office/officeart/2005/8/layout/process2"/>
    <dgm:cxn modelId="{0EA5A8D1-ADC8-9B42-A10F-1B0E6B9C3227}" type="presParOf" srcId="{438CA75A-5E64-7947-BAA3-3699676AA07D}" destId="{EEE1417D-3298-964F-B626-F57013C439E7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5B06AC-8B71-EC42-80EF-BCBA12C4A374}" type="doc">
      <dgm:prSet loTypeId="urn:microsoft.com/office/officeart/2005/8/layout/target3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21F2836F-B340-2B4F-9845-E44F7D9ED7FD}">
      <dgm:prSet phldrT="[Texto]" custT="1"/>
      <dgm:spPr/>
      <dgm:t>
        <a:bodyPr/>
        <a:lstStyle/>
        <a:p>
          <a:r>
            <a:rPr lang="es-ES_tradnl" sz="2000" dirty="0" smtClean="0"/>
            <a:t>Fijan la agenda de la competencia</a:t>
          </a:r>
          <a:endParaRPr lang="es-ES_tradnl" sz="2000" dirty="0"/>
        </a:p>
      </dgm:t>
    </dgm:pt>
    <dgm:pt modelId="{E89408F4-C893-CB4A-80D7-BC4AB9363534}" type="parTrans" cxnId="{921CCC44-343E-2241-ADB0-84BF7508D03D}">
      <dgm:prSet/>
      <dgm:spPr/>
      <dgm:t>
        <a:bodyPr/>
        <a:lstStyle/>
        <a:p>
          <a:endParaRPr lang="es-ES_tradnl" sz="2400"/>
        </a:p>
      </dgm:t>
    </dgm:pt>
    <dgm:pt modelId="{8C990772-076A-E349-A4A6-72A9964E4C6A}" type="sibTrans" cxnId="{921CCC44-343E-2241-ADB0-84BF7508D03D}">
      <dgm:prSet/>
      <dgm:spPr/>
      <dgm:t>
        <a:bodyPr/>
        <a:lstStyle/>
        <a:p>
          <a:endParaRPr lang="es-ES_tradnl" sz="2400"/>
        </a:p>
      </dgm:t>
    </dgm:pt>
    <dgm:pt modelId="{6A300366-DE9C-2A4A-B16A-0358326350CB}">
      <dgm:prSet phldrT="[Texto]" custT="1"/>
      <dgm:spPr/>
      <dgm:t>
        <a:bodyPr/>
        <a:lstStyle/>
        <a:p>
          <a:r>
            <a:rPr lang="es-ES_tradnl" sz="2000" dirty="0" smtClean="0"/>
            <a:t>Organizan las diferentes formas de participación política</a:t>
          </a:r>
          <a:endParaRPr lang="es-ES_tradnl" sz="2000" dirty="0"/>
        </a:p>
      </dgm:t>
    </dgm:pt>
    <dgm:pt modelId="{6572713E-B915-6941-9667-5F2B7AA8E8C7}" type="parTrans" cxnId="{BD3F45FE-03B0-6E40-A20E-0BC757BE1A3E}">
      <dgm:prSet/>
      <dgm:spPr/>
      <dgm:t>
        <a:bodyPr/>
        <a:lstStyle/>
        <a:p>
          <a:endParaRPr lang="es-ES_tradnl" sz="2400"/>
        </a:p>
      </dgm:t>
    </dgm:pt>
    <dgm:pt modelId="{59451BF2-28BC-2E49-9BC4-6CB5A8E560BA}" type="sibTrans" cxnId="{BD3F45FE-03B0-6E40-A20E-0BC757BE1A3E}">
      <dgm:prSet/>
      <dgm:spPr/>
      <dgm:t>
        <a:bodyPr/>
        <a:lstStyle/>
        <a:p>
          <a:endParaRPr lang="es-ES_tradnl" sz="2400"/>
        </a:p>
      </dgm:t>
    </dgm:pt>
    <dgm:pt modelId="{C77AB6FA-0361-EA47-B390-E9B96022B3E1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_tradnl" sz="2000" dirty="0" smtClean="0"/>
            <a:t>Determinan los términos de referencia mediante los cuales los ciudadanos entienden e interpretan el mundo político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2000" dirty="0"/>
        </a:p>
      </dgm:t>
    </dgm:pt>
    <dgm:pt modelId="{D5E28D19-F65D-2046-97AD-5628D06243C7}" type="parTrans" cxnId="{B5C4D7D3-83A4-1D47-8CA3-FA6E7AA133D1}">
      <dgm:prSet/>
      <dgm:spPr/>
      <dgm:t>
        <a:bodyPr/>
        <a:lstStyle/>
        <a:p>
          <a:endParaRPr lang="es-ES_tradnl" sz="2400"/>
        </a:p>
      </dgm:t>
    </dgm:pt>
    <dgm:pt modelId="{EF632C9B-9C50-F549-9EA7-DAAABC79CA5B}" type="sibTrans" cxnId="{B5C4D7D3-83A4-1D47-8CA3-FA6E7AA133D1}">
      <dgm:prSet/>
      <dgm:spPr/>
      <dgm:t>
        <a:bodyPr/>
        <a:lstStyle/>
        <a:p>
          <a:endParaRPr lang="es-ES_tradnl" sz="2400"/>
        </a:p>
      </dgm:t>
    </dgm:pt>
    <dgm:pt modelId="{D1DEFB53-A902-6B41-B04C-61B5294CED4F}">
      <dgm:prSet custT="1"/>
      <dgm:spPr/>
      <dgm:t>
        <a:bodyPr/>
        <a:lstStyle/>
        <a:p>
          <a:r>
            <a:rPr lang="es-ES_tradnl" sz="2000" dirty="0" smtClean="0"/>
            <a:t>Estructuran y orientan las aspiraciones del público </a:t>
          </a:r>
          <a:endParaRPr lang="es-ES_tradnl" sz="2000" dirty="0"/>
        </a:p>
      </dgm:t>
    </dgm:pt>
    <dgm:pt modelId="{BA53472A-89C3-8546-83FE-11D79F0C6925}" type="parTrans" cxnId="{C9DF1E59-87CF-784A-83BD-AD5A580D5555}">
      <dgm:prSet/>
      <dgm:spPr/>
      <dgm:t>
        <a:bodyPr/>
        <a:lstStyle/>
        <a:p>
          <a:endParaRPr lang="es-ES_tradnl" sz="2400"/>
        </a:p>
      </dgm:t>
    </dgm:pt>
    <dgm:pt modelId="{A0BFB856-B75B-8449-847E-BFFFE87B54DB}" type="sibTrans" cxnId="{C9DF1E59-87CF-784A-83BD-AD5A580D5555}">
      <dgm:prSet/>
      <dgm:spPr/>
      <dgm:t>
        <a:bodyPr/>
        <a:lstStyle/>
        <a:p>
          <a:endParaRPr lang="es-ES_tradnl" sz="2400"/>
        </a:p>
      </dgm:t>
    </dgm:pt>
    <dgm:pt modelId="{4FF95676-A792-7A4A-967D-B3788A9F512C}">
      <dgm:prSet custT="1"/>
      <dgm:spPr/>
      <dgm:t>
        <a:bodyPr/>
        <a:lstStyle/>
        <a:p>
          <a:r>
            <a:rPr lang="es-ES_tradnl" sz="2000" dirty="0" smtClean="0"/>
            <a:t>Transmiten además, determinadas ideas, principios y proyectos que fomentan el aprendizaje cívico del electorado</a:t>
          </a:r>
          <a:endParaRPr lang="es-ES_tradnl" sz="2000" dirty="0"/>
        </a:p>
      </dgm:t>
    </dgm:pt>
    <dgm:pt modelId="{47FC1F70-3AB0-034C-852E-FEEF04BC1AAE}" type="parTrans" cxnId="{6B795ACA-A1F5-9F40-B47D-0155448D0017}">
      <dgm:prSet/>
      <dgm:spPr/>
      <dgm:t>
        <a:bodyPr/>
        <a:lstStyle/>
        <a:p>
          <a:endParaRPr lang="es-ES_tradnl" sz="2400"/>
        </a:p>
      </dgm:t>
    </dgm:pt>
    <dgm:pt modelId="{DE71A508-AEDD-1D41-AD09-AC7CC2E72BDE}" type="sibTrans" cxnId="{6B795ACA-A1F5-9F40-B47D-0155448D0017}">
      <dgm:prSet/>
      <dgm:spPr/>
      <dgm:t>
        <a:bodyPr/>
        <a:lstStyle/>
        <a:p>
          <a:endParaRPr lang="es-ES_tradnl" sz="2400"/>
        </a:p>
      </dgm:t>
    </dgm:pt>
    <dgm:pt modelId="{6AC1AA79-2C27-5542-BB7A-AB401A8DABF2}" type="pres">
      <dgm:prSet presAssocID="{4A5B06AC-8B71-EC42-80EF-BCBA12C4A37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21B2096-340A-984C-B023-AA7CE02F4D3D}" type="pres">
      <dgm:prSet presAssocID="{21F2836F-B340-2B4F-9845-E44F7D9ED7FD}" presName="circle1" presStyleLbl="node1" presStyleIdx="0" presStyleCnt="5"/>
      <dgm:spPr/>
      <dgm:t>
        <a:bodyPr/>
        <a:lstStyle/>
        <a:p>
          <a:endParaRPr lang="es-ES_tradnl"/>
        </a:p>
      </dgm:t>
    </dgm:pt>
    <dgm:pt modelId="{903E0A12-3B38-7449-B07F-C5B480381753}" type="pres">
      <dgm:prSet presAssocID="{21F2836F-B340-2B4F-9845-E44F7D9ED7FD}" presName="space" presStyleCnt="0"/>
      <dgm:spPr/>
      <dgm:t>
        <a:bodyPr/>
        <a:lstStyle/>
        <a:p>
          <a:endParaRPr lang="es-ES_tradnl"/>
        </a:p>
      </dgm:t>
    </dgm:pt>
    <dgm:pt modelId="{AD152CBA-6762-E645-ACC5-CB451F5D258D}" type="pres">
      <dgm:prSet presAssocID="{21F2836F-B340-2B4F-9845-E44F7D9ED7FD}" presName="rect1" presStyleLbl="alignAcc1" presStyleIdx="0" presStyleCnt="5"/>
      <dgm:spPr/>
      <dgm:t>
        <a:bodyPr/>
        <a:lstStyle/>
        <a:p>
          <a:endParaRPr lang="es-ES_tradnl"/>
        </a:p>
      </dgm:t>
    </dgm:pt>
    <dgm:pt modelId="{C3F72B09-259B-4F42-829F-D716D4819743}" type="pres">
      <dgm:prSet presAssocID="{6A300366-DE9C-2A4A-B16A-0358326350CB}" presName="vertSpace2" presStyleLbl="node1" presStyleIdx="0" presStyleCnt="5"/>
      <dgm:spPr/>
      <dgm:t>
        <a:bodyPr/>
        <a:lstStyle/>
        <a:p>
          <a:endParaRPr lang="es-ES_tradnl"/>
        </a:p>
      </dgm:t>
    </dgm:pt>
    <dgm:pt modelId="{9344D9A4-5D62-BA48-BE1F-4A46094B6C65}" type="pres">
      <dgm:prSet presAssocID="{6A300366-DE9C-2A4A-B16A-0358326350CB}" presName="circle2" presStyleLbl="node1" presStyleIdx="1" presStyleCnt="5"/>
      <dgm:spPr/>
      <dgm:t>
        <a:bodyPr/>
        <a:lstStyle/>
        <a:p>
          <a:endParaRPr lang="es-ES_tradnl"/>
        </a:p>
      </dgm:t>
    </dgm:pt>
    <dgm:pt modelId="{9179B347-FC61-194C-B175-9411C7BF2064}" type="pres">
      <dgm:prSet presAssocID="{6A300366-DE9C-2A4A-B16A-0358326350CB}" presName="rect2" presStyleLbl="alignAcc1" presStyleIdx="1" presStyleCnt="5" custScaleY="107386"/>
      <dgm:spPr/>
      <dgm:t>
        <a:bodyPr/>
        <a:lstStyle/>
        <a:p>
          <a:endParaRPr lang="es-ES_tradnl"/>
        </a:p>
      </dgm:t>
    </dgm:pt>
    <dgm:pt modelId="{CAD0B9B9-AE6B-B74B-AE50-EEC395D2852C}" type="pres">
      <dgm:prSet presAssocID="{C77AB6FA-0361-EA47-B390-E9B96022B3E1}" presName="vertSpace3" presStyleLbl="node1" presStyleIdx="1" presStyleCnt="5"/>
      <dgm:spPr/>
      <dgm:t>
        <a:bodyPr/>
        <a:lstStyle/>
        <a:p>
          <a:endParaRPr lang="es-ES_tradnl"/>
        </a:p>
      </dgm:t>
    </dgm:pt>
    <dgm:pt modelId="{FFC5A9ED-71CA-BD45-B864-1EE278CD47E4}" type="pres">
      <dgm:prSet presAssocID="{C77AB6FA-0361-EA47-B390-E9B96022B3E1}" presName="circle3" presStyleLbl="node1" presStyleIdx="2" presStyleCnt="5"/>
      <dgm:spPr/>
      <dgm:t>
        <a:bodyPr/>
        <a:lstStyle/>
        <a:p>
          <a:endParaRPr lang="es-ES_tradnl"/>
        </a:p>
      </dgm:t>
    </dgm:pt>
    <dgm:pt modelId="{4294426E-CD84-E946-A115-5A2220D91DF8}" type="pres">
      <dgm:prSet presAssocID="{C77AB6FA-0361-EA47-B390-E9B96022B3E1}" presName="rect3" presStyleLbl="alignAcc1" presStyleIdx="2" presStyleCnt="5" custScaleY="114544"/>
      <dgm:spPr/>
      <dgm:t>
        <a:bodyPr/>
        <a:lstStyle/>
        <a:p>
          <a:endParaRPr lang="es-ES_tradnl"/>
        </a:p>
      </dgm:t>
    </dgm:pt>
    <dgm:pt modelId="{28F2151F-D467-C549-BB56-A9746B3D1D08}" type="pres">
      <dgm:prSet presAssocID="{4FF95676-A792-7A4A-967D-B3788A9F512C}" presName="vertSpace4" presStyleLbl="node1" presStyleIdx="2" presStyleCnt="5"/>
      <dgm:spPr/>
      <dgm:t>
        <a:bodyPr/>
        <a:lstStyle/>
        <a:p>
          <a:endParaRPr lang="es-ES_tradnl"/>
        </a:p>
      </dgm:t>
    </dgm:pt>
    <dgm:pt modelId="{777FD55E-A2BD-0042-9099-134E3CF2A354}" type="pres">
      <dgm:prSet presAssocID="{4FF95676-A792-7A4A-967D-B3788A9F512C}" presName="circle4" presStyleLbl="node1" presStyleIdx="3" presStyleCnt="5"/>
      <dgm:spPr/>
      <dgm:t>
        <a:bodyPr/>
        <a:lstStyle/>
        <a:p>
          <a:endParaRPr lang="es-ES_tradnl"/>
        </a:p>
      </dgm:t>
    </dgm:pt>
    <dgm:pt modelId="{821A19C8-56DA-174D-992A-358D2CDAD57B}" type="pres">
      <dgm:prSet presAssocID="{4FF95676-A792-7A4A-967D-B3788A9F512C}" presName="rect4" presStyleLbl="alignAcc1" presStyleIdx="3" presStyleCnt="5" custScaleY="141232" custLinFactNeighborY="18376"/>
      <dgm:spPr/>
      <dgm:t>
        <a:bodyPr/>
        <a:lstStyle/>
        <a:p>
          <a:endParaRPr lang="es-ES_tradnl"/>
        </a:p>
      </dgm:t>
    </dgm:pt>
    <dgm:pt modelId="{33EA651F-F453-9746-90F2-15D3511CBDDE}" type="pres">
      <dgm:prSet presAssocID="{D1DEFB53-A902-6B41-B04C-61B5294CED4F}" presName="vertSpace5" presStyleLbl="node1" presStyleIdx="3" presStyleCnt="5"/>
      <dgm:spPr/>
      <dgm:t>
        <a:bodyPr/>
        <a:lstStyle/>
        <a:p>
          <a:endParaRPr lang="es-ES_tradnl"/>
        </a:p>
      </dgm:t>
    </dgm:pt>
    <dgm:pt modelId="{A702C0C3-7DAD-0E44-AA48-4314A6FEF11C}" type="pres">
      <dgm:prSet presAssocID="{D1DEFB53-A902-6B41-B04C-61B5294CED4F}" presName="circle5" presStyleLbl="node1" presStyleIdx="4" presStyleCnt="5"/>
      <dgm:spPr/>
      <dgm:t>
        <a:bodyPr/>
        <a:lstStyle/>
        <a:p>
          <a:endParaRPr lang="es-ES_tradnl"/>
        </a:p>
      </dgm:t>
    </dgm:pt>
    <dgm:pt modelId="{B3899207-408D-5940-9BB9-A69348C5BDC1}" type="pres">
      <dgm:prSet presAssocID="{D1DEFB53-A902-6B41-B04C-61B5294CED4F}" presName="rect5" presStyleLbl="alignAcc1" presStyleIdx="4" presStyleCnt="5" custScaleY="174900" custLinFactNeighborY="73416"/>
      <dgm:spPr/>
      <dgm:t>
        <a:bodyPr/>
        <a:lstStyle/>
        <a:p>
          <a:endParaRPr lang="es-ES_tradnl"/>
        </a:p>
      </dgm:t>
    </dgm:pt>
    <dgm:pt modelId="{8098D4B8-5242-E348-9938-B1A34B11ACB1}" type="pres">
      <dgm:prSet presAssocID="{21F2836F-B340-2B4F-9845-E44F7D9ED7FD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66949C1-E8DE-4649-B1B5-AB00D88CCDF1}" type="pres">
      <dgm:prSet presAssocID="{6A300366-DE9C-2A4A-B16A-0358326350CB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6C8F19F-29B8-A748-92B9-01D34C811903}" type="pres">
      <dgm:prSet presAssocID="{C77AB6FA-0361-EA47-B390-E9B96022B3E1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C9454C4-9908-8E49-B4F0-D585B4D7CEA2}" type="pres">
      <dgm:prSet presAssocID="{4FF95676-A792-7A4A-967D-B3788A9F512C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571A58B-B2D3-9D49-B191-63D9F7349DB4}" type="pres">
      <dgm:prSet presAssocID="{D1DEFB53-A902-6B41-B04C-61B5294CED4F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C9C12ABD-50D7-1F4F-BD6D-8B1C86643686}" type="presOf" srcId="{6A300366-DE9C-2A4A-B16A-0358326350CB}" destId="{D66949C1-E8DE-4649-B1B5-AB00D88CCDF1}" srcOrd="1" destOrd="0" presId="urn:microsoft.com/office/officeart/2005/8/layout/target3"/>
    <dgm:cxn modelId="{C9DF1E59-87CF-784A-83BD-AD5A580D5555}" srcId="{4A5B06AC-8B71-EC42-80EF-BCBA12C4A374}" destId="{D1DEFB53-A902-6B41-B04C-61B5294CED4F}" srcOrd="4" destOrd="0" parTransId="{BA53472A-89C3-8546-83FE-11D79F0C6925}" sibTransId="{A0BFB856-B75B-8449-847E-BFFFE87B54DB}"/>
    <dgm:cxn modelId="{0B792D29-7822-2048-B1A8-38950C41F800}" type="presOf" srcId="{C77AB6FA-0361-EA47-B390-E9B96022B3E1}" destId="{A6C8F19F-29B8-A748-92B9-01D34C811903}" srcOrd="1" destOrd="0" presId="urn:microsoft.com/office/officeart/2005/8/layout/target3"/>
    <dgm:cxn modelId="{79E5059A-D7A6-B44E-A83C-84A49125904F}" type="presOf" srcId="{4A5B06AC-8B71-EC42-80EF-BCBA12C4A374}" destId="{6AC1AA79-2C27-5542-BB7A-AB401A8DABF2}" srcOrd="0" destOrd="0" presId="urn:microsoft.com/office/officeart/2005/8/layout/target3"/>
    <dgm:cxn modelId="{D08FF223-C916-0C41-88E6-7F76A0F7D5CB}" type="presOf" srcId="{21F2836F-B340-2B4F-9845-E44F7D9ED7FD}" destId="{AD152CBA-6762-E645-ACC5-CB451F5D258D}" srcOrd="0" destOrd="0" presId="urn:microsoft.com/office/officeart/2005/8/layout/target3"/>
    <dgm:cxn modelId="{33A4BCBB-8928-4243-AB53-631176E9BE5A}" type="presOf" srcId="{D1DEFB53-A902-6B41-B04C-61B5294CED4F}" destId="{6571A58B-B2D3-9D49-B191-63D9F7349DB4}" srcOrd="1" destOrd="0" presId="urn:microsoft.com/office/officeart/2005/8/layout/target3"/>
    <dgm:cxn modelId="{BD3F45FE-03B0-6E40-A20E-0BC757BE1A3E}" srcId="{4A5B06AC-8B71-EC42-80EF-BCBA12C4A374}" destId="{6A300366-DE9C-2A4A-B16A-0358326350CB}" srcOrd="1" destOrd="0" parTransId="{6572713E-B915-6941-9667-5F2B7AA8E8C7}" sibTransId="{59451BF2-28BC-2E49-9BC4-6CB5A8E560BA}"/>
    <dgm:cxn modelId="{B5C4D7D3-83A4-1D47-8CA3-FA6E7AA133D1}" srcId="{4A5B06AC-8B71-EC42-80EF-BCBA12C4A374}" destId="{C77AB6FA-0361-EA47-B390-E9B96022B3E1}" srcOrd="2" destOrd="0" parTransId="{D5E28D19-F65D-2046-97AD-5628D06243C7}" sibTransId="{EF632C9B-9C50-F549-9EA7-DAAABC79CA5B}"/>
    <dgm:cxn modelId="{AA82E7F8-BE32-0F42-AB1E-FB7B40B257F4}" type="presOf" srcId="{4FF95676-A792-7A4A-967D-B3788A9F512C}" destId="{821A19C8-56DA-174D-992A-358D2CDAD57B}" srcOrd="0" destOrd="0" presId="urn:microsoft.com/office/officeart/2005/8/layout/target3"/>
    <dgm:cxn modelId="{3051A772-81F4-F447-A441-92F15AA5C53D}" type="presOf" srcId="{D1DEFB53-A902-6B41-B04C-61B5294CED4F}" destId="{B3899207-408D-5940-9BB9-A69348C5BDC1}" srcOrd="0" destOrd="0" presId="urn:microsoft.com/office/officeart/2005/8/layout/target3"/>
    <dgm:cxn modelId="{41ACB909-E2EB-CB41-8DFA-0C28165C95DC}" type="presOf" srcId="{6A300366-DE9C-2A4A-B16A-0358326350CB}" destId="{9179B347-FC61-194C-B175-9411C7BF2064}" srcOrd="0" destOrd="0" presId="urn:microsoft.com/office/officeart/2005/8/layout/target3"/>
    <dgm:cxn modelId="{921CCC44-343E-2241-ADB0-84BF7508D03D}" srcId="{4A5B06AC-8B71-EC42-80EF-BCBA12C4A374}" destId="{21F2836F-B340-2B4F-9845-E44F7D9ED7FD}" srcOrd="0" destOrd="0" parTransId="{E89408F4-C893-CB4A-80D7-BC4AB9363534}" sibTransId="{8C990772-076A-E349-A4A6-72A9964E4C6A}"/>
    <dgm:cxn modelId="{44196CAA-1B39-BA4F-8FC1-0DFC29278B61}" type="presOf" srcId="{C77AB6FA-0361-EA47-B390-E9B96022B3E1}" destId="{4294426E-CD84-E946-A115-5A2220D91DF8}" srcOrd="0" destOrd="0" presId="urn:microsoft.com/office/officeart/2005/8/layout/target3"/>
    <dgm:cxn modelId="{E340320B-E685-374A-BF1D-711ABDF1181F}" type="presOf" srcId="{4FF95676-A792-7A4A-967D-B3788A9F512C}" destId="{2C9454C4-9908-8E49-B4F0-D585B4D7CEA2}" srcOrd="1" destOrd="0" presId="urn:microsoft.com/office/officeart/2005/8/layout/target3"/>
    <dgm:cxn modelId="{6B795ACA-A1F5-9F40-B47D-0155448D0017}" srcId="{4A5B06AC-8B71-EC42-80EF-BCBA12C4A374}" destId="{4FF95676-A792-7A4A-967D-B3788A9F512C}" srcOrd="3" destOrd="0" parTransId="{47FC1F70-3AB0-034C-852E-FEEF04BC1AAE}" sibTransId="{DE71A508-AEDD-1D41-AD09-AC7CC2E72BDE}"/>
    <dgm:cxn modelId="{7848EB3F-183A-1C4C-90E0-48785C84B91F}" type="presOf" srcId="{21F2836F-B340-2B4F-9845-E44F7D9ED7FD}" destId="{8098D4B8-5242-E348-9938-B1A34B11ACB1}" srcOrd="1" destOrd="0" presId="urn:microsoft.com/office/officeart/2005/8/layout/target3"/>
    <dgm:cxn modelId="{026DBF30-2D59-7C46-9E37-EC9D1E003C28}" type="presParOf" srcId="{6AC1AA79-2C27-5542-BB7A-AB401A8DABF2}" destId="{921B2096-340A-984C-B023-AA7CE02F4D3D}" srcOrd="0" destOrd="0" presId="urn:microsoft.com/office/officeart/2005/8/layout/target3"/>
    <dgm:cxn modelId="{BD4C99B3-B93D-8446-9DAF-5D6A2A1C7ADF}" type="presParOf" srcId="{6AC1AA79-2C27-5542-BB7A-AB401A8DABF2}" destId="{903E0A12-3B38-7449-B07F-C5B480381753}" srcOrd="1" destOrd="0" presId="urn:microsoft.com/office/officeart/2005/8/layout/target3"/>
    <dgm:cxn modelId="{71A98182-8238-E94B-B5F2-7449B92A03D9}" type="presParOf" srcId="{6AC1AA79-2C27-5542-BB7A-AB401A8DABF2}" destId="{AD152CBA-6762-E645-ACC5-CB451F5D258D}" srcOrd="2" destOrd="0" presId="urn:microsoft.com/office/officeart/2005/8/layout/target3"/>
    <dgm:cxn modelId="{4D41071F-2F07-4A41-AC78-50ECEA63B2A6}" type="presParOf" srcId="{6AC1AA79-2C27-5542-BB7A-AB401A8DABF2}" destId="{C3F72B09-259B-4F42-829F-D716D4819743}" srcOrd="3" destOrd="0" presId="urn:microsoft.com/office/officeart/2005/8/layout/target3"/>
    <dgm:cxn modelId="{3A449B7D-C755-3548-A6C8-4BD20DCDE76E}" type="presParOf" srcId="{6AC1AA79-2C27-5542-BB7A-AB401A8DABF2}" destId="{9344D9A4-5D62-BA48-BE1F-4A46094B6C65}" srcOrd="4" destOrd="0" presId="urn:microsoft.com/office/officeart/2005/8/layout/target3"/>
    <dgm:cxn modelId="{24F0D1CF-D152-DD4B-99B8-678BEA8B3D30}" type="presParOf" srcId="{6AC1AA79-2C27-5542-BB7A-AB401A8DABF2}" destId="{9179B347-FC61-194C-B175-9411C7BF2064}" srcOrd="5" destOrd="0" presId="urn:microsoft.com/office/officeart/2005/8/layout/target3"/>
    <dgm:cxn modelId="{30E7DAEB-4514-EF44-9270-4F1C7763B392}" type="presParOf" srcId="{6AC1AA79-2C27-5542-BB7A-AB401A8DABF2}" destId="{CAD0B9B9-AE6B-B74B-AE50-EEC395D2852C}" srcOrd="6" destOrd="0" presId="urn:microsoft.com/office/officeart/2005/8/layout/target3"/>
    <dgm:cxn modelId="{DCB3AC2B-D380-744B-905A-3B8E9B9C2416}" type="presParOf" srcId="{6AC1AA79-2C27-5542-BB7A-AB401A8DABF2}" destId="{FFC5A9ED-71CA-BD45-B864-1EE278CD47E4}" srcOrd="7" destOrd="0" presId="urn:microsoft.com/office/officeart/2005/8/layout/target3"/>
    <dgm:cxn modelId="{9E1A0FC4-E6F5-FB4A-89A1-2A1C8E47841D}" type="presParOf" srcId="{6AC1AA79-2C27-5542-BB7A-AB401A8DABF2}" destId="{4294426E-CD84-E946-A115-5A2220D91DF8}" srcOrd="8" destOrd="0" presId="urn:microsoft.com/office/officeart/2005/8/layout/target3"/>
    <dgm:cxn modelId="{7E48C74B-430F-AE4F-99DB-04C8739D3B01}" type="presParOf" srcId="{6AC1AA79-2C27-5542-BB7A-AB401A8DABF2}" destId="{28F2151F-D467-C549-BB56-A9746B3D1D08}" srcOrd="9" destOrd="0" presId="urn:microsoft.com/office/officeart/2005/8/layout/target3"/>
    <dgm:cxn modelId="{5E8474E0-B314-FD45-AE93-BF5B421BCD2A}" type="presParOf" srcId="{6AC1AA79-2C27-5542-BB7A-AB401A8DABF2}" destId="{777FD55E-A2BD-0042-9099-134E3CF2A354}" srcOrd="10" destOrd="0" presId="urn:microsoft.com/office/officeart/2005/8/layout/target3"/>
    <dgm:cxn modelId="{9DAEE364-6D7C-2F43-B495-74621B3B577B}" type="presParOf" srcId="{6AC1AA79-2C27-5542-BB7A-AB401A8DABF2}" destId="{821A19C8-56DA-174D-992A-358D2CDAD57B}" srcOrd="11" destOrd="0" presId="urn:microsoft.com/office/officeart/2005/8/layout/target3"/>
    <dgm:cxn modelId="{361C8089-A1A8-7641-AC35-8CA77D78FD40}" type="presParOf" srcId="{6AC1AA79-2C27-5542-BB7A-AB401A8DABF2}" destId="{33EA651F-F453-9746-90F2-15D3511CBDDE}" srcOrd="12" destOrd="0" presId="urn:microsoft.com/office/officeart/2005/8/layout/target3"/>
    <dgm:cxn modelId="{825B627E-9745-4D47-89DD-0501097D5835}" type="presParOf" srcId="{6AC1AA79-2C27-5542-BB7A-AB401A8DABF2}" destId="{A702C0C3-7DAD-0E44-AA48-4314A6FEF11C}" srcOrd="13" destOrd="0" presId="urn:microsoft.com/office/officeart/2005/8/layout/target3"/>
    <dgm:cxn modelId="{51908387-326E-7742-807D-E1CA4F51DA77}" type="presParOf" srcId="{6AC1AA79-2C27-5542-BB7A-AB401A8DABF2}" destId="{B3899207-408D-5940-9BB9-A69348C5BDC1}" srcOrd="14" destOrd="0" presId="urn:microsoft.com/office/officeart/2005/8/layout/target3"/>
    <dgm:cxn modelId="{43CF438E-524C-1643-8E10-58DCC7D5994F}" type="presParOf" srcId="{6AC1AA79-2C27-5542-BB7A-AB401A8DABF2}" destId="{8098D4B8-5242-E348-9938-B1A34B11ACB1}" srcOrd="15" destOrd="0" presId="urn:microsoft.com/office/officeart/2005/8/layout/target3"/>
    <dgm:cxn modelId="{720AB88B-E486-DB4D-B226-9356B1E441AA}" type="presParOf" srcId="{6AC1AA79-2C27-5542-BB7A-AB401A8DABF2}" destId="{D66949C1-E8DE-4649-B1B5-AB00D88CCDF1}" srcOrd="16" destOrd="0" presId="urn:microsoft.com/office/officeart/2005/8/layout/target3"/>
    <dgm:cxn modelId="{CE9130FF-E40C-3043-ADD2-2C5EA0BCFAEA}" type="presParOf" srcId="{6AC1AA79-2C27-5542-BB7A-AB401A8DABF2}" destId="{A6C8F19F-29B8-A748-92B9-01D34C811903}" srcOrd="17" destOrd="0" presId="urn:microsoft.com/office/officeart/2005/8/layout/target3"/>
    <dgm:cxn modelId="{3E99ECB2-7B53-F54D-9B84-136E0F922832}" type="presParOf" srcId="{6AC1AA79-2C27-5542-BB7A-AB401A8DABF2}" destId="{2C9454C4-9908-8E49-B4F0-D585B4D7CEA2}" srcOrd="18" destOrd="0" presId="urn:microsoft.com/office/officeart/2005/8/layout/target3"/>
    <dgm:cxn modelId="{47FAEDD3-B8C0-6543-B504-91B8BD8548A7}" type="presParOf" srcId="{6AC1AA79-2C27-5542-BB7A-AB401A8DABF2}" destId="{6571A58B-B2D3-9D49-B191-63D9F7349DB4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FFA001-1173-8B4D-8AEE-EB2E5F970776}" type="doc">
      <dgm:prSet loTypeId="urn:microsoft.com/office/officeart/2005/8/layout/chevron1" loCatId="" qsTypeId="urn:microsoft.com/office/officeart/2005/8/quickstyle/simple4" qsCatId="simple" csTypeId="urn:microsoft.com/office/officeart/2005/8/colors/colorful1" csCatId="colorful" phldr="1"/>
      <dgm:spPr/>
    </dgm:pt>
    <dgm:pt modelId="{19B507B1-A2E6-074D-A0AF-D2FD8E8C1A3A}">
      <dgm:prSet phldrT="[Texto]" custT="1"/>
      <dgm:spPr/>
      <dgm:t>
        <a:bodyPr/>
        <a:lstStyle/>
        <a:p>
          <a:r>
            <a:rPr lang="es-ES_tradnl" sz="2400" dirty="0" smtClean="0">
              <a:solidFill>
                <a:schemeClr val="bg1"/>
              </a:solidFill>
            </a:rPr>
            <a:t>“El representante no es solo responsable </a:t>
          </a:r>
          <a:r>
            <a:rPr lang="es-ES_tradnl" sz="2400" b="1" i="1" dirty="0" smtClean="0">
              <a:solidFill>
                <a:schemeClr val="bg1"/>
              </a:solidFill>
            </a:rPr>
            <a:t>ante</a:t>
          </a:r>
          <a:r>
            <a:rPr lang="es-ES_tradnl" sz="2400" i="1" dirty="0" smtClean="0">
              <a:solidFill>
                <a:schemeClr val="bg1"/>
              </a:solidFill>
            </a:rPr>
            <a:t> </a:t>
          </a:r>
          <a:r>
            <a:rPr lang="es-ES_tradnl" sz="2400" dirty="0" smtClean="0">
              <a:solidFill>
                <a:schemeClr val="bg1"/>
              </a:solidFill>
            </a:rPr>
            <a:t>alguien, sino también responsable </a:t>
          </a:r>
          <a:r>
            <a:rPr lang="es-ES_tradnl" sz="2400" b="1" i="1" dirty="0" smtClean="0">
              <a:solidFill>
                <a:schemeClr val="bg1"/>
              </a:solidFill>
            </a:rPr>
            <a:t>de</a:t>
          </a:r>
          <a:r>
            <a:rPr lang="es-ES_tradnl" sz="2400" i="1" dirty="0" smtClean="0">
              <a:solidFill>
                <a:schemeClr val="bg1"/>
              </a:solidFill>
            </a:rPr>
            <a:t> </a:t>
          </a:r>
          <a:r>
            <a:rPr lang="es-ES_tradnl" sz="2400" dirty="0" smtClean="0">
              <a:solidFill>
                <a:schemeClr val="bg1"/>
              </a:solidFill>
            </a:rPr>
            <a:t>algo”. </a:t>
          </a:r>
          <a:endParaRPr lang="es-ES_tradnl" sz="2400" dirty="0">
            <a:solidFill>
              <a:schemeClr val="bg1"/>
            </a:solidFill>
          </a:endParaRPr>
        </a:p>
      </dgm:t>
    </dgm:pt>
    <dgm:pt modelId="{82C84F54-235B-BD42-8C63-25834FDB859A}" type="parTrans" cxnId="{687486B0-9406-4A47-8320-23ED94BD1A81}">
      <dgm:prSet/>
      <dgm:spPr/>
      <dgm:t>
        <a:bodyPr/>
        <a:lstStyle/>
        <a:p>
          <a:endParaRPr lang="es-ES_tradnl" sz="2000">
            <a:solidFill>
              <a:schemeClr val="bg1"/>
            </a:solidFill>
          </a:endParaRPr>
        </a:p>
      </dgm:t>
    </dgm:pt>
    <dgm:pt modelId="{E78644AF-FCF4-E143-96AB-B2F29B171523}" type="sibTrans" cxnId="{687486B0-9406-4A47-8320-23ED94BD1A81}">
      <dgm:prSet/>
      <dgm:spPr/>
      <dgm:t>
        <a:bodyPr/>
        <a:lstStyle/>
        <a:p>
          <a:endParaRPr lang="es-ES_tradnl" sz="2000">
            <a:solidFill>
              <a:schemeClr val="bg1"/>
            </a:solidFill>
          </a:endParaRPr>
        </a:p>
      </dgm:t>
    </dgm:pt>
    <dgm:pt modelId="{2D58D281-D073-A348-ABD7-A7722BF604F6}">
      <dgm:prSet custT="1"/>
      <dgm:spPr/>
      <dgm:t>
        <a:bodyPr/>
        <a:lstStyle/>
        <a:p>
          <a:r>
            <a:rPr lang="es-ES_tradnl" sz="2400" dirty="0" smtClean="0">
              <a:solidFill>
                <a:schemeClr val="bg1"/>
              </a:solidFill>
            </a:rPr>
            <a:t>“Encontrar un equilibrio delicado entre receptividad y responsabilidad”</a:t>
          </a:r>
          <a:endParaRPr lang="es-ES_tradnl" sz="2400" dirty="0">
            <a:solidFill>
              <a:schemeClr val="bg1"/>
            </a:solidFill>
          </a:endParaRPr>
        </a:p>
      </dgm:t>
    </dgm:pt>
    <dgm:pt modelId="{58881FE8-A2CA-054D-9C33-31C023033348}" type="parTrans" cxnId="{49EA39A4-1BFE-6140-AC95-F42566003BC6}">
      <dgm:prSet/>
      <dgm:spPr/>
      <dgm:t>
        <a:bodyPr/>
        <a:lstStyle/>
        <a:p>
          <a:endParaRPr lang="es-ES_tradnl" sz="2000">
            <a:solidFill>
              <a:schemeClr val="bg1"/>
            </a:solidFill>
          </a:endParaRPr>
        </a:p>
      </dgm:t>
    </dgm:pt>
    <dgm:pt modelId="{87C59E73-A556-DD42-A9B3-7377EA0DF8A3}" type="sibTrans" cxnId="{49EA39A4-1BFE-6140-AC95-F42566003BC6}">
      <dgm:prSet/>
      <dgm:spPr/>
      <dgm:t>
        <a:bodyPr/>
        <a:lstStyle/>
        <a:p>
          <a:endParaRPr lang="es-ES_tradnl" sz="2000">
            <a:solidFill>
              <a:schemeClr val="bg1"/>
            </a:solidFill>
          </a:endParaRPr>
        </a:p>
      </dgm:t>
    </dgm:pt>
    <dgm:pt modelId="{266B02A4-E451-5B46-8594-4C6537A47BE4}" type="pres">
      <dgm:prSet presAssocID="{06FFA001-1173-8B4D-8AEE-EB2E5F970776}" presName="Name0" presStyleCnt="0">
        <dgm:presLayoutVars>
          <dgm:dir/>
          <dgm:animLvl val="lvl"/>
          <dgm:resizeHandles val="exact"/>
        </dgm:presLayoutVars>
      </dgm:prSet>
      <dgm:spPr/>
    </dgm:pt>
    <dgm:pt modelId="{BBDE0F35-FBBB-D547-BD63-9711529529E4}" type="pres">
      <dgm:prSet presAssocID="{19B507B1-A2E6-074D-A0AF-D2FD8E8C1A3A}" presName="parTxOnly" presStyleLbl="node1" presStyleIdx="0" presStyleCnt="2" custScaleX="107150" custScaleY="147167" custLinFactNeighborY="3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F7F5CB4-A5D5-824A-ACE9-121BE7E91487}" type="pres">
      <dgm:prSet presAssocID="{E78644AF-FCF4-E143-96AB-B2F29B171523}" presName="parTxOnlySpace" presStyleCnt="0"/>
      <dgm:spPr/>
    </dgm:pt>
    <dgm:pt modelId="{7CAE6204-84AC-6842-A649-8F1B753A3472}" type="pres">
      <dgm:prSet presAssocID="{2D58D281-D073-A348-ABD7-A7722BF604F6}" presName="parTxOnly" presStyleLbl="node1" presStyleIdx="1" presStyleCnt="2" custScaleX="111381" custScaleY="147167" custLinFactNeighborY="3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563F861D-EA7D-5248-892C-53E7385BCD44}" type="presOf" srcId="{2D58D281-D073-A348-ABD7-A7722BF604F6}" destId="{7CAE6204-84AC-6842-A649-8F1B753A3472}" srcOrd="0" destOrd="0" presId="urn:microsoft.com/office/officeart/2005/8/layout/chevron1"/>
    <dgm:cxn modelId="{49EA39A4-1BFE-6140-AC95-F42566003BC6}" srcId="{06FFA001-1173-8B4D-8AEE-EB2E5F970776}" destId="{2D58D281-D073-A348-ABD7-A7722BF604F6}" srcOrd="1" destOrd="0" parTransId="{58881FE8-A2CA-054D-9C33-31C023033348}" sibTransId="{87C59E73-A556-DD42-A9B3-7377EA0DF8A3}"/>
    <dgm:cxn modelId="{D2E28D4E-2987-904A-8220-56BABC977591}" type="presOf" srcId="{19B507B1-A2E6-074D-A0AF-D2FD8E8C1A3A}" destId="{BBDE0F35-FBBB-D547-BD63-9711529529E4}" srcOrd="0" destOrd="0" presId="urn:microsoft.com/office/officeart/2005/8/layout/chevron1"/>
    <dgm:cxn modelId="{687486B0-9406-4A47-8320-23ED94BD1A81}" srcId="{06FFA001-1173-8B4D-8AEE-EB2E5F970776}" destId="{19B507B1-A2E6-074D-A0AF-D2FD8E8C1A3A}" srcOrd="0" destOrd="0" parTransId="{82C84F54-235B-BD42-8C63-25834FDB859A}" sibTransId="{E78644AF-FCF4-E143-96AB-B2F29B171523}"/>
    <dgm:cxn modelId="{382F19DA-3373-1A40-9F0A-0AA979565A5D}" type="presOf" srcId="{06FFA001-1173-8B4D-8AEE-EB2E5F970776}" destId="{266B02A4-E451-5B46-8594-4C6537A47BE4}" srcOrd="0" destOrd="0" presId="urn:microsoft.com/office/officeart/2005/8/layout/chevron1"/>
    <dgm:cxn modelId="{C8A27E29-3C3F-EC44-873E-8A461D64A161}" type="presParOf" srcId="{266B02A4-E451-5B46-8594-4C6537A47BE4}" destId="{BBDE0F35-FBBB-D547-BD63-9711529529E4}" srcOrd="0" destOrd="0" presId="urn:microsoft.com/office/officeart/2005/8/layout/chevron1"/>
    <dgm:cxn modelId="{6B4231E9-C528-9442-8BCD-C63AEDE72123}" type="presParOf" srcId="{266B02A4-E451-5B46-8594-4C6537A47BE4}" destId="{1F7F5CB4-A5D5-824A-ACE9-121BE7E91487}" srcOrd="1" destOrd="0" presId="urn:microsoft.com/office/officeart/2005/8/layout/chevron1"/>
    <dgm:cxn modelId="{B6634ADC-602A-EA45-B853-F82609EAB0F1}" type="presParOf" srcId="{266B02A4-E451-5B46-8594-4C6537A47BE4}" destId="{7CAE6204-84AC-6842-A649-8F1B753A3472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07AFE6-3EAE-3642-B268-0CD9ACB6B80F}" type="doc">
      <dgm:prSet loTypeId="urn:microsoft.com/office/officeart/2005/8/layout/radial4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1941E017-C6F4-2B46-B823-988FACC476CE}">
      <dgm:prSet phldrT="[Texto]"/>
      <dgm:spPr/>
      <dgm:t>
        <a:bodyPr/>
        <a:lstStyle/>
        <a:p>
          <a:r>
            <a:rPr lang="es-ES_tradnl" dirty="0" smtClean="0">
              <a:solidFill>
                <a:schemeClr val="bg1"/>
              </a:solidFill>
            </a:rPr>
            <a:t>Instrumento legal que mediatiza la relación entre los ciudadanos y el poder político</a:t>
          </a:r>
          <a:endParaRPr lang="es-ES_tradnl" dirty="0">
            <a:solidFill>
              <a:schemeClr val="bg1"/>
            </a:solidFill>
          </a:endParaRPr>
        </a:p>
      </dgm:t>
    </dgm:pt>
    <dgm:pt modelId="{AD69E379-4996-9147-B54E-6FA4732A76DF}" type="parTrans" cxnId="{3B7CC973-5336-6E43-B7F0-E121586A544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F792B894-2936-3A4F-A015-CD4F58695C55}" type="sibTrans" cxnId="{3B7CC973-5336-6E43-B7F0-E121586A544C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BAADA3E6-36E7-A44B-A552-4B3EB5E5A7BF}">
      <dgm:prSet phldrT="[Texto]"/>
      <dgm:spPr/>
      <dgm:t>
        <a:bodyPr/>
        <a:lstStyle/>
        <a:p>
          <a:r>
            <a:rPr lang="es-ES_tradnl" dirty="0" smtClean="0">
              <a:solidFill>
                <a:schemeClr val="bg1"/>
              </a:solidFill>
            </a:rPr>
            <a:t>Interacción entre el partido y los representados</a:t>
          </a:r>
          <a:endParaRPr lang="es-ES_tradnl" dirty="0">
            <a:solidFill>
              <a:schemeClr val="bg1"/>
            </a:solidFill>
          </a:endParaRPr>
        </a:p>
      </dgm:t>
    </dgm:pt>
    <dgm:pt modelId="{52890677-6D3C-9048-B0BA-9EEA6F9F0014}" type="parTrans" cxnId="{43893EAD-8D3F-4446-AD58-02D2545FB99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7A78F5F7-A07D-1A48-B26D-9A9C106EE419}" type="sibTrans" cxnId="{43893EAD-8D3F-4446-AD58-02D2545FB99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E85EC85E-4042-4848-920A-E33DB04A65DD}">
      <dgm:prSet phldrT="[Texto]"/>
      <dgm:spPr/>
      <dgm:t>
        <a:bodyPr/>
        <a:lstStyle/>
        <a:p>
          <a:r>
            <a:rPr lang="es-ES_tradnl" dirty="0" smtClean="0">
              <a:solidFill>
                <a:schemeClr val="bg1"/>
              </a:solidFill>
            </a:rPr>
            <a:t>Interacción entre el partido y el Estado</a:t>
          </a:r>
          <a:endParaRPr lang="es-ES_tradnl" dirty="0">
            <a:solidFill>
              <a:schemeClr val="bg1"/>
            </a:solidFill>
          </a:endParaRPr>
        </a:p>
      </dgm:t>
    </dgm:pt>
    <dgm:pt modelId="{A761AFFC-3C69-EB4F-813D-6C7AF895957A}" type="parTrans" cxnId="{794D0DA5-8669-2148-B294-A850AAE95F7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FAA29561-4B0D-5141-B734-EF26197B9BEA}" type="sibTrans" cxnId="{794D0DA5-8669-2148-B294-A850AAE95F7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5D31CBD2-C4EB-064F-9179-D0133353BE6B}">
      <dgm:prSet phldrT="[Texto]"/>
      <dgm:spPr/>
      <dgm:t>
        <a:bodyPr/>
        <a:lstStyle/>
        <a:p>
          <a:endParaRPr lang="es-EC"/>
        </a:p>
      </dgm:t>
    </dgm:pt>
    <dgm:pt modelId="{F2F84C07-0475-9F49-AB37-E3D9D97D35D7}" type="parTrans" cxnId="{667E6238-5130-1C49-B551-92E6BEF886E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633A145C-F098-184E-8A04-01E7EC1469CE}" type="sibTrans" cxnId="{667E6238-5130-1C49-B551-92E6BEF886E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B349F6F3-4257-A741-BB65-F0DA6140C1E6}">
      <dgm:prSet phldrT="[Texto]" phldr="1"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3C79413E-18B4-4243-AF39-150541326A5E}" type="parTrans" cxnId="{F9215554-6549-694B-B684-A51C96BF150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A7F9BA58-CC78-5B42-A308-63BEA8C0C9D4}" type="sibTrans" cxnId="{F9215554-6549-694B-B684-A51C96BF150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B73361A7-D818-DB4B-83BD-AE552DC49F59}">
      <dgm:prSet phldrT="[Texto]" phldr="1"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EBA8ECB7-3623-E04F-921E-3D4B8B50D847}" type="parTrans" cxnId="{CF59D047-14C9-3245-9869-7448D6408BF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044B6940-59F0-5046-9FF9-D0B5CAC2586B}" type="sibTrans" cxnId="{CF59D047-14C9-3245-9869-7448D6408BF8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4D114306-1C27-BD46-8541-4134CEAF18CE}">
      <dgm:prSet phldrT="[Texto]" phldr="1"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C4A19EA4-EDE3-784D-AA4D-E37896AD3CE9}" type="parTrans" cxnId="{D09508A2-A1BE-BB42-89D1-09A13503CCE2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6EDFD5B8-0C5D-ED4D-B286-2688B99A72DA}" type="sibTrans" cxnId="{D09508A2-A1BE-BB42-89D1-09A13503CCE2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9ACFEC4B-1E10-054C-A2E8-C9415F369EF1}">
      <dgm:prSet phldrT="[Texto]" phldr="1"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BFE53403-2798-2645-A585-10F0ADDCE573}" type="parTrans" cxnId="{D1DEF7E5-C95F-5C47-B76E-0F420230190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8A005A46-0490-B943-8BCC-8814413A52D2}" type="sibTrans" cxnId="{D1DEF7E5-C95F-5C47-B76E-0F4202301907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42D349E0-D7B6-A24A-AE9C-DE336FDC152A}">
      <dgm:prSet phldrT="[Texto]" phldr="1"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23806B4C-AFF3-C442-944E-CE1DBADD13D5}" type="parTrans" cxnId="{41205CE9-3B17-A346-86F4-3A7C81506734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24335868-61AB-B042-BA12-63ED9E4D229E}" type="sibTrans" cxnId="{41205CE9-3B17-A346-86F4-3A7C81506734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F8B1FD8E-6C98-B546-82B4-1BDC6FACC8ED}" type="pres">
      <dgm:prSet presAssocID="{3507AFE6-3EAE-3642-B268-0CD9ACB6B80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6CF975D-9C6A-B443-B993-0EE1DE288305}" type="pres">
      <dgm:prSet presAssocID="{1941E017-C6F4-2B46-B823-988FACC476CE}" presName="centerShape" presStyleLbl="node0" presStyleIdx="0" presStyleCnt="1"/>
      <dgm:spPr/>
      <dgm:t>
        <a:bodyPr/>
        <a:lstStyle/>
        <a:p>
          <a:endParaRPr lang="es-ES_tradnl"/>
        </a:p>
      </dgm:t>
    </dgm:pt>
    <dgm:pt modelId="{A10BA7DD-24BA-8F4B-8861-1DA4CA605ADF}" type="pres">
      <dgm:prSet presAssocID="{52890677-6D3C-9048-B0BA-9EEA6F9F0014}" presName="parTrans" presStyleLbl="bgSibTrans2D1" presStyleIdx="0" presStyleCnt="2" custAng="11034961" custLinFactY="55266" custLinFactNeighborX="0" custLinFactNeighborY="100000"/>
      <dgm:spPr/>
      <dgm:t>
        <a:bodyPr/>
        <a:lstStyle/>
        <a:p>
          <a:endParaRPr lang="es-ES_tradnl"/>
        </a:p>
      </dgm:t>
    </dgm:pt>
    <dgm:pt modelId="{08B10922-F0B1-A64D-8079-A43690611AD5}" type="pres">
      <dgm:prSet presAssocID="{BAADA3E6-36E7-A44B-A552-4B3EB5E5A7B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D54FB85-B083-C642-A346-AFBA1F28C722}" type="pres">
      <dgm:prSet presAssocID="{A761AFFC-3C69-EB4F-813D-6C7AF895957A}" presName="parTrans" presStyleLbl="bgSibTrans2D1" presStyleIdx="1" presStyleCnt="2" custAng="10144155" custLinFactY="64734" custLinFactNeighborX="-3237" custLinFactNeighborY="100000"/>
      <dgm:spPr/>
      <dgm:t>
        <a:bodyPr/>
        <a:lstStyle/>
        <a:p>
          <a:endParaRPr lang="es-ES_tradnl"/>
        </a:p>
      </dgm:t>
    </dgm:pt>
    <dgm:pt modelId="{2D07599F-9305-6A45-9EDD-DA22F748E63E}" type="pres">
      <dgm:prSet presAssocID="{E85EC85E-4042-4848-920A-E33DB04A65D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667E6238-5130-1C49-B551-92E6BEF886E8}" srcId="{3507AFE6-3EAE-3642-B268-0CD9ACB6B80F}" destId="{5D31CBD2-C4EB-064F-9179-D0133353BE6B}" srcOrd="1" destOrd="0" parTransId="{F2F84C07-0475-9F49-AB37-E3D9D97D35D7}" sibTransId="{633A145C-F098-184E-8A04-01E7EC1469CE}"/>
    <dgm:cxn modelId="{CF59D047-14C9-3245-9869-7448D6408BF8}" srcId="{5D31CBD2-C4EB-064F-9179-D0133353BE6B}" destId="{B73361A7-D818-DB4B-83BD-AE552DC49F59}" srcOrd="1" destOrd="0" parTransId="{EBA8ECB7-3623-E04F-921E-3D4B8B50D847}" sibTransId="{044B6940-59F0-5046-9FF9-D0B5CAC2586B}"/>
    <dgm:cxn modelId="{D09508A2-A1BE-BB42-89D1-09A13503CCE2}" srcId="{3507AFE6-3EAE-3642-B268-0CD9ACB6B80F}" destId="{4D114306-1C27-BD46-8541-4134CEAF18CE}" srcOrd="2" destOrd="0" parTransId="{C4A19EA4-EDE3-784D-AA4D-E37896AD3CE9}" sibTransId="{6EDFD5B8-0C5D-ED4D-B286-2688B99A72DA}"/>
    <dgm:cxn modelId="{D2F1C755-657C-8941-9772-2501B0FD45C2}" type="presOf" srcId="{A761AFFC-3C69-EB4F-813D-6C7AF895957A}" destId="{6D54FB85-B083-C642-A346-AFBA1F28C722}" srcOrd="0" destOrd="0" presId="urn:microsoft.com/office/officeart/2005/8/layout/radial4"/>
    <dgm:cxn modelId="{794D0DA5-8669-2148-B294-A850AAE95F77}" srcId="{1941E017-C6F4-2B46-B823-988FACC476CE}" destId="{E85EC85E-4042-4848-920A-E33DB04A65DD}" srcOrd="1" destOrd="0" parTransId="{A761AFFC-3C69-EB4F-813D-6C7AF895957A}" sibTransId="{FAA29561-4B0D-5141-B734-EF26197B9BEA}"/>
    <dgm:cxn modelId="{40E286BE-35C3-F341-B08E-9F570FB51F90}" type="presOf" srcId="{52890677-6D3C-9048-B0BA-9EEA6F9F0014}" destId="{A10BA7DD-24BA-8F4B-8861-1DA4CA605ADF}" srcOrd="0" destOrd="0" presId="urn:microsoft.com/office/officeart/2005/8/layout/radial4"/>
    <dgm:cxn modelId="{F9215554-6549-694B-B684-A51C96BF1507}" srcId="{5D31CBD2-C4EB-064F-9179-D0133353BE6B}" destId="{B349F6F3-4257-A741-BB65-F0DA6140C1E6}" srcOrd="0" destOrd="0" parTransId="{3C79413E-18B4-4243-AF39-150541326A5E}" sibTransId="{A7F9BA58-CC78-5B42-A308-63BEA8C0C9D4}"/>
    <dgm:cxn modelId="{3D2FB502-4557-6F40-8441-EF4D3D4C79A2}" type="presOf" srcId="{1941E017-C6F4-2B46-B823-988FACC476CE}" destId="{F6CF975D-9C6A-B443-B993-0EE1DE288305}" srcOrd="0" destOrd="0" presId="urn:microsoft.com/office/officeart/2005/8/layout/radial4"/>
    <dgm:cxn modelId="{41205CE9-3B17-A346-86F4-3A7C81506734}" srcId="{4D114306-1C27-BD46-8541-4134CEAF18CE}" destId="{42D349E0-D7B6-A24A-AE9C-DE336FDC152A}" srcOrd="1" destOrd="0" parTransId="{23806B4C-AFF3-C442-944E-CE1DBADD13D5}" sibTransId="{24335868-61AB-B042-BA12-63ED9E4D229E}"/>
    <dgm:cxn modelId="{43893EAD-8D3F-4446-AD58-02D2545FB997}" srcId="{1941E017-C6F4-2B46-B823-988FACC476CE}" destId="{BAADA3E6-36E7-A44B-A552-4B3EB5E5A7BF}" srcOrd="0" destOrd="0" parTransId="{52890677-6D3C-9048-B0BA-9EEA6F9F0014}" sibTransId="{7A78F5F7-A07D-1A48-B26D-9A9C106EE419}"/>
    <dgm:cxn modelId="{1E064822-9B23-3F48-8EE9-3157814BCEF2}" type="presOf" srcId="{3507AFE6-3EAE-3642-B268-0CD9ACB6B80F}" destId="{F8B1FD8E-6C98-B546-82B4-1BDC6FACC8ED}" srcOrd="0" destOrd="0" presId="urn:microsoft.com/office/officeart/2005/8/layout/radial4"/>
    <dgm:cxn modelId="{D1DEF7E5-C95F-5C47-B76E-0F4202301907}" srcId="{4D114306-1C27-BD46-8541-4134CEAF18CE}" destId="{9ACFEC4B-1E10-054C-A2E8-C9415F369EF1}" srcOrd="0" destOrd="0" parTransId="{BFE53403-2798-2645-A585-10F0ADDCE573}" sibTransId="{8A005A46-0490-B943-8BCC-8814413A52D2}"/>
    <dgm:cxn modelId="{3B7CC973-5336-6E43-B7F0-E121586A544C}" srcId="{3507AFE6-3EAE-3642-B268-0CD9ACB6B80F}" destId="{1941E017-C6F4-2B46-B823-988FACC476CE}" srcOrd="0" destOrd="0" parTransId="{AD69E379-4996-9147-B54E-6FA4732A76DF}" sibTransId="{F792B894-2936-3A4F-A015-CD4F58695C55}"/>
    <dgm:cxn modelId="{624B6D2B-8367-BB41-9119-0EE5DFE7B1D7}" type="presOf" srcId="{E85EC85E-4042-4848-920A-E33DB04A65DD}" destId="{2D07599F-9305-6A45-9EDD-DA22F748E63E}" srcOrd="0" destOrd="0" presId="urn:microsoft.com/office/officeart/2005/8/layout/radial4"/>
    <dgm:cxn modelId="{BC947E47-5FBF-CB4D-A945-2FFC09D8B816}" type="presOf" srcId="{BAADA3E6-36E7-A44B-A552-4B3EB5E5A7BF}" destId="{08B10922-F0B1-A64D-8079-A43690611AD5}" srcOrd="0" destOrd="0" presId="urn:microsoft.com/office/officeart/2005/8/layout/radial4"/>
    <dgm:cxn modelId="{536F05A6-3BD6-AB4D-9D9C-E81A6405A6B7}" type="presParOf" srcId="{F8B1FD8E-6C98-B546-82B4-1BDC6FACC8ED}" destId="{F6CF975D-9C6A-B443-B993-0EE1DE288305}" srcOrd="0" destOrd="0" presId="urn:microsoft.com/office/officeart/2005/8/layout/radial4"/>
    <dgm:cxn modelId="{6243FE5A-BE11-904E-A97B-19AD3C4A6B35}" type="presParOf" srcId="{F8B1FD8E-6C98-B546-82B4-1BDC6FACC8ED}" destId="{A10BA7DD-24BA-8F4B-8861-1DA4CA605ADF}" srcOrd="1" destOrd="0" presId="urn:microsoft.com/office/officeart/2005/8/layout/radial4"/>
    <dgm:cxn modelId="{11876ABE-8170-884C-AB0B-B8A210307299}" type="presParOf" srcId="{F8B1FD8E-6C98-B546-82B4-1BDC6FACC8ED}" destId="{08B10922-F0B1-A64D-8079-A43690611AD5}" srcOrd="2" destOrd="0" presId="urn:microsoft.com/office/officeart/2005/8/layout/radial4"/>
    <dgm:cxn modelId="{7C945014-9CC0-8D4F-B2FC-5C71417FE2C2}" type="presParOf" srcId="{F8B1FD8E-6C98-B546-82B4-1BDC6FACC8ED}" destId="{6D54FB85-B083-C642-A346-AFBA1F28C722}" srcOrd="3" destOrd="0" presId="urn:microsoft.com/office/officeart/2005/8/layout/radial4"/>
    <dgm:cxn modelId="{F0B3D21F-E12F-7946-BC0E-044AA031C17C}" type="presParOf" srcId="{F8B1FD8E-6C98-B546-82B4-1BDC6FACC8ED}" destId="{2D07599F-9305-6A45-9EDD-DA22F748E63E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3468B0-1C6B-4242-B1E9-C5174F287CBD}" type="doc">
      <dgm:prSet loTypeId="urn:microsoft.com/office/officeart/2005/8/layout/bList2" loCatId="list" qsTypeId="urn:microsoft.com/office/officeart/2005/8/quickstyle/simple4" qsCatId="simple" csTypeId="urn:microsoft.com/office/officeart/2005/8/colors/colorful3" csCatId="colorful" phldr="1"/>
      <dgm:spPr/>
    </dgm:pt>
    <dgm:pt modelId="{54C871DC-78F8-384C-8E91-FAABC440B8C4}">
      <dgm:prSet phldrT="[Texto]"/>
      <dgm:spPr/>
      <dgm:t>
        <a:bodyPr/>
        <a:lstStyle/>
        <a:p>
          <a:endParaRPr lang="es-ES_tradnl" dirty="0"/>
        </a:p>
      </dgm:t>
    </dgm:pt>
    <dgm:pt modelId="{2837E788-B761-9A4C-8920-6699A48D4B97}" type="parTrans" cxnId="{06654599-867C-AA4D-A2B2-6DE9400373B3}">
      <dgm:prSet/>
      <dgm:spPr/>
      <dgm:t>
        <a:bodyPr/>
        <a:lstStyle/>
        <a:p>
          <a:endParaRPr lang="es-ES_tradnl"/>
        </a:p>
      </dgm:t>
    </dgm:pt>
    <dgm:pt modelId="{B3232A81-4C06-E941-A9C4-AC75D5CA9E16}" type="sibTrans" cxnId="{06654599-867C-AA4D-A2B2-6DE9400373B3}">
      <dgm:prSet/>
      <dgm:spPr/>
      <dgm:t>
        <a:bodyPr/>
        <a:lstStyle/>
        <a:p>
          <a:endParaRPr lang="es-ES_tradnl"/>
        </a:p>
      </dgm:t>
    </dgm:pt>
    <dgm:pt modelId="{74F87430-01F4-D742-A848-2ADFBD1D6411}">
      <dgm:prSet/>
      <dgm:spPr/>
      <dgm:t>
        <a:bodyPr/>
        <a:lstStyle/>
        <a:p>
          <a:r>
            <a:rPr lang="es-ES_tradnl" dirty="0" smtClean="0"/>
            <a:t>Las democracia en América Latina, Estados Unidos, Canadá y Europa Occidental han perdurado, en gran medida, afianzados en partidos políticos sólidos.</a:t>
          </a:r>
          <a:endParaRPr lang="es-ES_tradnl" dirty="0"/>
        </a:p>
      </dgm:t>
    </dgm:pt>
    <dgm:pt modelId="{8C4AB3F1-A923-E643-B9C3-1F161BD3DEC6}" type="parTrans" cxnId="{FEA85821-EB03-EB4E-BF77-8C01C96E4C53}">
      <dgm:prSet/>
      <dgm:spPr/>
      <dgm:t>
        <a:bodyPr/>
        <a:lstStyle/>
        <a:p>
          <a:endParaRPr lang="es-ES_tradnl"/>
        </a:p>
      </dgm:t>
    </dgm:pt>
    <dgm:pt modelId="{69F9D407-AD69-0F42-ABA0-1992B472E5AD}" type="sibTrans" cxnId="{FEA85821-EB03-EB4E-BF77-8C01C96E4C53}">
      <dgm:prSet/>
      <dgm:spPr/>
      <dgm:t>
        <a:bodyPr/>
        <a:lstStyle/>
        <a:p>
          <a:endParaRPr lang="es-ES_tradnl"/>
        </a:p>
      </dgm:t>
    </dgm:pt>
    <dgm:pt modelId="{FDE976AA-A027-A848-950D-1621ABDB3B7C}">
      <dgm:prSet/>
      <dgm:spPr/>
      <dgm:t>
        <a:bodyPr/>
        <a:lstStyle/>
        <a:p>
          <a:r>
            <a:rPr lang="es-ES_tradnl" dirty="0" smtClean="0"/>
            <a:t>Los sistemas democráticos se asientan</a:t>
          </a:r>
          <a:r>
            <a:rPr lang="es-ES_tradnl" baseline="0" dirty="0" smtClean="0"/>
            <a:t> y</a:t>
          </a:r>
          <a:r>
            <a:rPr lang="es-ES_tradnl" dirty="0" smtClean="0"/>
            <a:t> fortalecen sobre la base de sistemas de partidos</a:t>
          </a:r>
          <a:endParaRPr lang="es-ES_tradnl" dirty="0"/>
        </a:p>
      </dgm:t>
    </dgm:pt>
    <dgm:pt modelId="{2EDD36D7-3B38-A14D-B9AC-99B11BB21A2A}" type="parTrans" cxnId="{F2A2AC81-6611-5E46-8061-46D1121788A0}">
      <dgm:prSet/>
      <dgm:spPr/>
      <dgm:t>
        <a:bodyPr/>
        <a:lstStyle/>
        <a:p>
          <a:endParaRPr lang="es-ES_tradnl"/>
        </a:p>
      </dgm:t>
    </dgm:pt>
    <dgm:pt modelId="{79B1A5C4-F70E-C04D-B620-21FBFE5F48A0}" type="sibTrans" cxnId="{F2A2AC81-6611-5E46-8061-46D1121788A0}">
      <dgm:prSet/>
      <dgm:spPr/>
      <dgm:t>
        <a:bodyPr/>
        <a:lstStyle/>
        <a:p>
          <a:endParaRPr lang="es-ES_tradnl"/>
        </a:p>
      </dgm:t>
    </dgm:pt>
    <dgm:pt modelId="{69ECA67C-145D-1B46-B725-4F3448EA0681}">
      <dgm:prSet/>
      <dgm:spPr/>
      <dgm:t>
        <a:bodyPr/>
        <a:lstStyle/>
        <a:p>
          <a:endParaRPr lang="es-ES_tradnl"/>
        </a:p>
      </dgm:t>
    </dgm:pt>
    <dgm:pt modelId="{844CD37C-6D58-DF40-9AEA-C8E3105FE047}" type="parTrans" cxnId="{EBC228E4-1BDD-AD48-AF9C-8BD09291C88F}">
      <dgm:prSet/>
      <dgm:spPr/>
      <dgm:t>
        <a:bodyPr/>
        <a:lstStyle/>
        <a:p>
          <a:endParaRPr lang="es-ES_tradnl"/>
        </a:p>
      </dgm:t>
    </dgm:pt>
    <dgm:pt modelId="{9F422B7E-685B-4746-9476-2772EAC7750C}" type="sibTrans" cxnId="{EBC228E4-1BDD-AD48-AF9C-8BD09291C88F}">
      <dgm:prSet/>
      <dgm:spPr/>
      <dgm:t>
        <a:bodyPr/>
        <a:lstStyle/>
        <a:p>
          <a:endParaRPr lang="es-ES_tradnl"/>
        </a:p>
      </dgm:t>
    </dgm:pt>
    <dgm:pt modelId="{AB58DA2A-A4C5-8542-9641-D6079D07258E}">
      <dgm:prSet/>
      <dgm:spPr/>
      <dgm:t>
        <a:bodyPr/>
        <a:lstStyle/>
        <a:p>
          <a:endParaRPr lang="es-ES_tradnl" dirty="0"/>
        </a:p>
      </dgm:t>
    </dgm:pt>
    <dgm:pt modelId="{1B6E15B7-5F7B-2B45-A6CD-3E97C3BD966F}" type="parTrans" cxnId="{40A07D66-4254-5641-887B-54612507E9A2}">
      <dgm:prSet/>
      <dgm:spPr/>
      <dgm:t>
        <a:bodyPr/>
        <a:lstStyle/>
        <a:p>
          <a:endParaRPr lang="es-ES_tradnl"/>
        </a:p>
      </dgm:t>
    </dgm:pt>
    <dgm:pt modelId="{B867528D-C443-CD44-8BBC-C57DB27FB012}" type="sibTrans" cxnId="{40A07D66-4254-5641-887B-54612507E9A2}">
      <dgm:prSet/>
      <dgm:spPr/>
      <dgm:t>
        <a:bodyPr/>
        <a:lstStyle/>
        <a:p>
          <a:endParaRPr lang="es-ES_tradnl"/>
        </a:p>
      </dgm:t>
    </dgm:pt>
    <dgm:pt modelId="{2014B278-92A9-154A-B435-FBECB2949EFE}">
      <dgm:prSet/>
      <dgm:spPr/>
      <dgm:t>
        <a:bodyPr/>
        <a:lstStyle/>
        <a:p>
          <a:endParaRPr lang="es-ES_tradnl" dirty="0"/>
        </a:p>
      </dgm:t>
    </dgm:pt>
    <dgm:pt modelId="{2767BA99-41AD-9848-9E7A-B1B4F718454F}" type="parTrans" cxnId="{4DCFC21D-5CC5-CB49-A0A8-5D54265C57F4}">
      <dgm:prSet/>
      <dgm:spPr/>
      <dgm:t>
        <a:bodyPr/>
        <a:lstStyle/>
        <a:p>
          <a:endParaRPr lang="es-ES_tradnl"/>
        </a:p>
      </dgm:t>
    </dgm:pt>
    <dgm:pt modelId="{6F2AB3CD-3335-C540-BEF5-2720A159FA5A}" type="sibTrans" cxnId="{4DCFC21D-5CC5-CB49-A0A8-5D54265C57F4}">
      <dgm:prSet/>
      <dgm:spPr/>
      <dgm:t>
        <a:bodyPr/>
        <a:lstStyle/>
        <a:p>
          <a:endParaRPr lang="es-ES_tradnl"/>
        </a:p>
      </dgm:t>
    </dgm:pt>
    <dgm:pt modelId="{4E1AA942-B50B-A445-9736-9323EC46BDD4}" type="pres">
      <dgm:prSet presAssocID="{273468B0-1C6B-4242-B1E9-C5174F287CBD}" presName="diagram" presStyleCnt="0">
        <dgm:presLayoutVars>
          <dgm:dir/>
          <dgm:animLvl val="lvl"/>
          <dgm:resizeHandles val="exact"/>
        </dgm:presLayoutVars>
      </dgm:prSet>
      <dgm:spPr/>
    </dgm:pt>
    <dgm:pt modelId="{4E1DD1ED-9709-A349-BC3D-F78A3A5496A4}" type="pres">
      <dgm:prSet presAssocID="{54C871DC-78F8-384C-8E91-FAABC440B8C4}" presName="compNode" presStyleCnt="0"/>
      <dgm:spPr/>
    </dgm:pt>
    <dgm:pt modelId="{03315953-7D68-0347-A72A-CB98DAB922A4}" type="pres">
      <dgm:prSet presAssocID="{54C871DC-78F8-384C-8E91-FAABC440B8C4}" presName="childRect" presStyleLbl="bgAcc1" presStyleIdx="0" presStyleCnt="2" custScaleX="12777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278FD13-6E66-7944-9C0C-160886613EC3}" type="pres">
      <dgm:prSet presAssocID="{54C871DC-78F8-384C-8E91-FAABC440B8C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016D614-1CC5-6942-AE36-C68F58F4DAC6}" type="pres">
      <dgm:prSet presAssocID="{54C871DC-78F8-384C-8E91-FAABC440B8C4}" presName="parentRect" presStyleLbl="alignNode1" presStyleIdx="0" presStyleCnt="2" custScaleX="127775"/>
      <dgm:spPr/>
      <dgm:t>
        <a:bodyPr/>
        <a:lstStyle/>
        <a:p>
          <a:endParaRPr lang="es-ES_tradnl"/>
        </a:p>
      </dgm:t>
    </dgm:pt>
    <dgm:pt modelId="{20B18E21-9B30-7B44-9455-AE5AFFA76140}" type="pres">
      <dgm:prSet presAssocID="{54C871DC-78F8-384C-8E91-FAABC440B8C4}" presName="adorn" presStyleLbl="fgAccFollowNode1" presStyleIdx="0" presStyleCnt="2"/>
      <dgm:spPr/>
    </dgm:pt>
    <dgm:pt modelId="{4A878F84-C4F5-5C4C-977D-E2216AE35370}" type="pres">
      <dgm:prSet presAssocID="{B3232A81-4C06-E941-A9C4-AC75D5CA9E16}" presName="sibTrans" presStyleLbl="sibTrans2D1" presStyleIdx="0" presStyleCnt="0"/>
      <dgm:spPr/>
      <dgm:t>
        <a:bodyPr/>
        <a:lstStyle/>
        <a:p>
          <a:endParaRPr lang="es-ES_tradnl"/>
        </a:p>
      </dgm:t>
    </dgm:pt>
    <dgm:pt modelId="{A340B86C-DD84-7043-AC83-1A184EF7856A}" type="pres">
      <dgm:prSet presAssocID="{69ECA67C-145D-1B46-B725-4F3448EA0681}" presName="compNode" presStyleCnt="0"/>
      <dgm:spPr/>
    </dgm:pt>
    <dgm:pt modelId="{72D1FA48-A6FC-414A-B2F2-F0F20F7C5995}" type="pres">
      <dgm:prSet presAssocID="{69ECA67C-145D-1B46-B725-4F3448EA0681}" presName="childRect" presStyleLbl="bgAcc1" presStyleIdx="1" presStyleCnt="2" custScaleX="12777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3095B4D-27CE-2D41-9A10-0E3E3928E7EB}" type="pres">
      <dgm:prSet presAssocID="{69ECA67C-145D-1B46-B725-4F3448EA068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72BDEFB-7693-674B-9925-9245AF78411C}" type="pres">
      <dgm:prSet presAssocID="{69ECA67C-145D-1B46-B725-4F3448EA0681}" presName="parentRect" presStyleLbl="alignNode1" presStyleIdx="1" presStyleCnt="2" custScaleX="127775"/>
      <dgm:spPr/>
      <dgm:t>
        <a:bodyPr/>
        <a:lstStyle/>
        <a:p>
          <a:endParaRPr lang="es-ES_tradnl"/>
        </a:p>
      </dgm:t>
    </dgm:pt>
    <dgm:pt modelId="{37DC1127-7600-8549-91AA-0FB69B245C1D}" type="pres">
      <dgm:prSet presAssocID="{69ECA67C-145D-1B46-B725-4F3448EA0681}" presName="adorn" presStyleLbl="fgAccFollowNode1" presStyleIdx="1" presStyleCnt="2"/>
      <dgm:spPr/>
    </dgm:pt>
  </dgm:ptLst>
  <dgm:cxnLst>
    <dgm:cxn modelId="{06654599-867C-AA4D-A2B2-6DE9400373B3}" srcId="{273468B0-1C6B-4242-B1E9-C5174F287CBD}" destId="{54C871DC-78F8-384C-8E91-FAABC440B8C4}" srcOrd="0" destOrd="0" parTransId="{2837E788-B761-9A4C-8920-6699A48D4B97}" sibTransId="{B3232A81-4C06-E941-A9C4-AC75D5CA9E16}"/>
    <dgm:cxn modelId="{C534B77A-EEFB-DA4E-A0C6-0608FE0F4731}" type="presOf" srcId="{74F87430-01F4-D742-A848-2ADFBD1D6411}" destId="{03315953-7D68-0347-A72A-CB98DAB922A4}" srcOrd="0" destOrd="1" presId="urn:microsoft.com/office/officeart/2005/8/layout/bList2"/>
    <dgm:cxn modelId="{2071F53A-CA8E-F94F-B78A-C4CFA240597E}" type="presOf" srcId="{273468B0-1C6B-4242-B1E9-C5174F287CBD}" destId="{4E1AA942-B50B-A445-9736-9323EC46BDD4}" srcOrd="0" destOrd="0" presId="urn:microsoft.com/office/officeart/2005/8/layout/bList2"/>
    <dgm:cxn modelId="{F2A2AC81-6611-5E46-8061-46D1121788A0}" srcId="{69ECA67C-145D-1B46-B725-4F3448EA0681}" destId="{FDE976AA-A027-A848-950D-1621ABDB3B7C}" srcOrd="1" destOrd="0" parTransId="{2EDD36D7-3B38-A14D-B9AC-99B11BB21A2A}" sibTransId="{79B1A5C4-F70E-C04D-B620-21FBFE5F48A0}"/>
    <dgm:cxn modelId="{15972375-745E-4B4A-B081-A29F11A7107D}" type="presOf" srcId="{54C871DC-78F8-384C-8E91-FAABC440B8C4}" destId="{3278FD13-6E66-7944-9C0C-160886613EC3}" srcOrd="0" destOrd="0" presId="urn:microsoft.com/office/officeart/2005/8/layout/bList2"/>
    <dgm:cxn modelId="{0269B991-2CE6-D44F-81F6-578D4BB39A86}" type="presOf" srcId="{B3232A81-4C06-E941-A9C4-AC75D5CA9E16}" destId="{4A878F84-C4F5-5C4C-977D-E2216AE35370}" srcOrd="0" destOrd="0" presId="urn:microsoft.com/office/officeart/2005/8/layout/bList2"/>
    <dgm:cxn modelId="{68FB7CE0-AE66-274B-824C-1477392E53BC}" type="presOf" srcId="{FDE976AA-A027-A848-950D-1621ABDB3B7C}" destId="{72D1FA48-A6FC-414A-B2F2-F0F20F7C5995}" srcOrd="0" destOrd="1" presId="urn:microsoft.com/office/officeart/2005/8/layout/bList2"/>
    <dgm:cxn modelId="{6CA5DFF1-591A-0F48-BEE9-BDBB61E65E0A}" type="presOf" srcId="{69ECA67C-145D-1B46-B725-4F3448EA0681}" destId="{E72BDEFB-7693-674B-9925-9245AF78411C}" srcOrd="1" destOrd="0" presId="urn:microsoft.com/office/officeart/2005/8/layout/bList2"/>
    <dgm:cxn modelId="{D02062DD-0F79-3948-ADF0-FE2BB02B2772}" type="presOf" srcId="{2014B278-92A9-154A-B435-FBECB2949EFE}" destId="{72D1FA48-A6FC-414A-B2F2-F0F20F7C5995}" srcOrd="0" destOrd="0" presId="urn:microsoft.com/office/officeart/2005/8/layout/bList2"/>
    <dgm:cxn modelId="{BF216728-C824-A748-B776-9D232436E819}" type="presOf" srcId="{54C871DC-78F8-384C-8E91-FAABC440B8C4}" destId="{4016D614-1CC5-6942-AE36-C68F58F4DAC6}" srcOrd="1" destOrd="0" presId="urn:microsoft.com/office/officeart/2005/8/layout/bList2"/>
    <dgm:cxn modelId="{05247436-4C26-2A4D-84D0-E14D862BC5AC}" type="presOf" srcId="{69ECA67C-145D-1B46-B725-4F3448EA0681}" destId="{83095B4D-27CE-2D41-9A10-0E3E3928E7EB}" srcOrd="0" destOrd="0" presId="urn:microsoft.com/office/officeart/2005/8/layout/bList2"/>
    <dgm:cxn modelId="{EBC228E4-1BDD-AD48-AF9C-8BD09291C88F}" srcId="{273468B0-1C6B-4242-B1E9-C5174F287CBD}" destId="{69ECA67C-145D-1B46-B725-4F3448EA0681}" srcOrd="1" destOrd="0" parTransId="{844CD37C-6D58-DF40-9AEA-C8E3105FE047}" sibTransId="{9F422B7E-685B-4746-9476-2772EAC7750C}"/>
    <dgm:cxn modelId="{FEA85821-EB03-EB4E-BF77-8C01C96E4C53}" srcId="{54C871DC-78F8-384C-8E91-FAABC440B8C4}" destId="{74F87430-01F4-D742-A848-2ADFBD1D6411}" srcOrd="1" destOrd="0" parTransId="{8C4AB3F1-A923-E643-B9C3-1F161BD3DEC6}" sibTransId="{69F9D407-AD69-0F42-ABA0-1992B472E5AD}"/>
    <dgm:cxn modelId="{4DCFC21D-5CC5-CB49-A0A8-5D54265C57F4}" srcId="{69ECA67C-145D-1B46-B725-4F3448EA0681}" destId="{2014B278-92A9-154A-B435-FBECB2949EFE}" srcOrd="0" destOrd="0" parTransId="{2767BA99-41AD-9848-9E7A-B1B4F718454F}" sibTransId="{6F2AB3CD-3335-C540-BEF5-2720A159FA5A}"/>
    <dgm:cxn modelId="{40A07D66-4254-5641-887B-54612507E9A2}" srcId="{54C871DC-78F8-384C-8E91-FAABC440B8C4}" destId="{AB58DA2A-A4C5-8542-9641-D6079D07258E}" srcOrd="0" destOrd="0" parTransId="{1B6E15B7-5F7B-2B45-A6CD-3E97C3BD966F}" sibTransId="{B867528D-C443-CD44-8BBC-C57DB27FB012}"/>
    <dgm:cxn modelId="{D1D7C413-99C6-9D45-B62D-66D6F1176476}" type="presOf" srcId="{AB58DA2A-A4C5-8542-9641-D6079D07258E}" destId="{03315953-7D68-0347-A72A-CB98DAB922A4}" srcOrd="0" destOrd="0" presId="urn:microsoft.com/office/officeart/2005/8/layout/bList2"/>
    <dgm:cxn modelId="{8B78741E-8B03-8A4A-B3ED-1EA8C7DC842E}" type="presParOf" srcId="{4E1AA942-B50B-A445-9736-9323EC46BDD4}" destId="{4E1DD1ED-9709-A349-BC3D-F78A3A5496A4}" srcOrd="0" destOrd="0" presId="urn:microsoft.com/office/officeart/2005/8/layout/bList2"/>
    <dgm:cxn modelId="{E11A3D2C-5004-4C44-8306-5D116DF28C08}" type="presParOf" srcId="{4E1DD1ED-9709-A349-BC3D-F78A3A5496A4}" destId="{03315953-7D68-0347-A72A-CB98DAB922A4}" srcOrd="0" destOrd="0" presId="urn:microsoft.com/office/officeart/2005/8/layout/bList2"/>
    <dgm:cxn modelId="{9D73CFB7-5031-F34C-8A17-32819B832415}" type="presParOf" srcId="{4E1DD1ED-9709-A349-BC3D-F78A3A5496A4}" destId="{3278FD13-6E66-7944-9C0C-160886613EC3}" srcOrd="1" destOrd="0" presId="urn:microsoft.com/office/officeart/2005/8/layout/bList2"/>
    <dgm:cxn modelId="{83A71D57-3CD8-C240-9426-CE5077680340}" type="presParOf" srcId="{4E1DD1ED-9709-A349-BC3D-F78A3A5496A4}" destId="{4016D614-1CC5-6942-AE36-C68F58F4DAC6}" srcOrd="2" destOrd="0" presId="urn:microsoft.com/office/officeart/2005/8/layout/bList2"/>
    <dgm:cxn modelId="{46EFAD07-6EFC-6F43-8B3D-005E2A7587D9}" type="presParOf" srcId="{4E1DD1ED-9709-A349-BC3D-F78A3A5496A4}" destId="{20B18E21-9B30-7B44-9455-AE5AFFA76140}" srcOrd="3" destOrd="0" presId="urn:microsoft.com/office/officeart/2005/8/layout/bList2"/>
    <dgm:cxn modelId="{B2E209AC-F0C8-9E47-A121-5B2A4E5FE049}" type="presParOf" srcId="{4E1AA942-B50B-A445-9736-9323EC46BDD4}" destId="{4A878F84-C4F5-5C4C-977D-E2216AE35370}" srcOrd="1" destOrd="0" presId="urn:microsoft.com/office/officeart/2005/8/layout/bList2"/>
    <dgm:cxn modelId="{DF0367E9-02A0-C843-9DFA-94A837F76B44}" type="presParOf" srcId="{4E1AA942-B50B-A445-9736-9323EC46BDD4}" destId="{A340B86C-DD84-7043-AC83-1A184EF7856A}" srcOrd="2" destOrd="0" presId="urn:microsoft.com/office/officeart/2005/8/layout/bList2"/>
    <dgm:cxn modelId="{0A93B674-A910-0145-90EB-43DBCFB30050}" type="presParOf" srcId="{A340B86C-DD84-7043-AC83-1A184EF7856A}" destId="{72D1FA48-A6FC-414A-B2F2-F0F20F7C5995}" srcOrd="0" destOrd="0" presId="urn:microsoft.com/office/officeart/2005/8/layout/bList2"/>
    <dgm:cxn modelId="{849D58F9-2448-8F41-8AB3-1F1F44231AE5}" type="presParOf" srcId="{A340B86C-DD84-7043-AC83-1A184EF7856A}" destId="{83095B4D-27CE-2D41-9A10-0E3E3928E7EB}" srcOrd="1" destOrd="0" presId="urn:microsoft.com/office/officeart/2005/8/layout/bList2"/>
    <dgm:cxn modelId="{99687833-D2AB-BD4D-AE43-1215735CB894}" type="presParOf" srcId="{A340B86C-DD84-7043-AC83-1A184EF7856A}" destId="{E72BDEFB-7693-674B-9925-9245AF78411C}" srcOrd="2" destOrd="0" presId="urn:microsoft.com/office/officeart/2005/8/layout/bList2"/>
    <dgm:cxn modelId="{8B5E6040-B799-0E44-A4EB-568E86B51E2E}" type="presParOf" srcId="{A340B86C-DD84-7043-AC83-1A184EF7856A}" destId="{37DC1127-7600-8549-91AA-0FB69B245C1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574BCE-5CB6-CB4E-AA26-19039C96B44A}" type="doc">
      <dgm:prSet loTypeId="urn:microsoft.com/office/officeart/2009/3/layout/PlusandMinu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DB2AF72-CA13-DA45-AFBD-F3C2E3DB7EFD}">
      <dgm:prSet phldrT="[Texto]" custT="1"/>
      <dgm:spPr/>
      <dgm:t>
        <a:bodyPr/>
        <a:lstStyle/>
        <a:p>
          <a:pPr algn="ctr"/>
          <a:r>
            <a:rPr lang="es-ES_tradnl" sz="3600" b="1" dirty="0" smtClean="0">
              <a:solidFill>
                <a:schemeClr val="bg1"/>
              </a:solidFill>
            </a:rPr>
            <a:t>Partidos políticos</a:t>
          </a:r>
        </a:p>
        <a:p>
          <a:pPr algn="ctr"/>
          <a:r>
            <a:rPr lang="es-ES_tradnl" sz="3600" b="0" dirty="0" smtClean="0">
              <a:solidFill>
                <a:schemeClr val="bg1"/>
              </a:solidFill>
            </a:rPr>
            <a:t>Bien</a:t>
          </a:r>
          <a:r>
            <a:rPr lang="es-ES_tradnl" sz="3600" b="0" baseline="0" dirty="0" smtClean="0">
              <a:solidFill>
                <a:schemeClr val="bg1"/>
              </a:solidFill>
            </a:rPr>
            <a:t> común </a:t>
          </a:r>
        </a:p>
        <a:p>
          <a:pPr algn="ctr"/>
          <a:r>
            <a:rPr lang="es-ES_tradnl" sz="3600" b="0" baseline="0" dirty="0" smtClean="0">
              <a:solidFill>
                <a:schemeClr val="bg1"/>
              </a:solidFill>
            </a:rPr>
            <a:t>Interés general</a:t>
          </a:r>
          <a:r>
            <a:rPr lang="es-ES_tradnl" sz="3600" b="1" dirty="0" smtClean="0">
              <a:solidFill>
                <a:schemeClr val="bg1"/>
              </a:solidFill>
            </a:rPr>
            <a:t> </a:t>
          </a:r>
          <a:endParaRPr lang="es-ES_tradnl" sz="2700" dirty="0" smtClean="0">
            <a:solidFill>
              <a:schemeClr val="bg1"/>
            </a:solidFill>
          </a:endParaRPr>
        </a:p>
        <a:p>
          <a:pPr algn="ctr"/>
          <a:endParaRPr lang="es-ES_tradnl" sz="2700" dirty="0" smtClean="0"/>
        </a:p>
      </dgm:t>
    </dgm:pt>
    <dgm:pt modelId="{B028EF32-425B-A343-8093-69CD9CF2CD35}" type="parTrans" cxnId="{E0FF407E-51D3-DA4F-93E7-235ED2A2593C}">
      <dgm:prSet/>
      <dgm:spPr/>
      <dgm:t>
        <a:bodyPr/>
        <a:lstStyle/>
        <a:p>
          <a:endParaRPr lang="es-ES_tradnl"/>
        </a:p>
      </dgm:t>
    </dgm:pt>
    <dgm:pt modelId="{587809DC-FEDA-FF40-B23A-4B7EFF9FBFFD}" type="sibTrans" cxnId="{E0FF407E-51D3-DA4F-93E7-235ED2A2593C}">
      <dgm:prSet/>
      <dgm:spPr/>
      <dgm:t>
        <a:bodyPr/>
        <a:lstStyle/>
        <a:p>
          <a:endParaRPr lang="es-ES_tradnl"/>
        </a:p>
      </dgm:t>
    </dgm:pt>
    <dgm:pt modelId="{BB356188-0C01-F24D-814B-FE3F7D576568}">
      <dgm:prSet phldrT="[Texto]" custT="1"/>
      <dgm:spPr/>
      <dgm:t>
        <a:bodyPr/>
        <a:lstStyle/>
        <a:p>
          <a:pPr algn="ctr"/>
          <a:r>
            <a:rPr lang="es-ES_tradnl" sz="3600" b="1" dirty="0" smtClean="0">
              <a:solidFill>
                <a:schemeClr val="bg1"/>
              </a:solidFill>
            </a:rPr>
            <a:t>Facciones</a:t>
          </a:r>
          <a:endParaRPr lang="es-ES_tradnl" sz="2200" dirty="0" smtClean="0">
            <a:solidFill>
              <a:schemeClr val="bg1"/>
            </a:solidFill>
          </a:endParaRPr>
        </a:p>
        <a:p>
          <a:pPr algn="ctr"/>
          <a:r>
            <a:rPr lang="es-ES_tradnl" sz="2800" dirty="0" smtClean="0">
              <a:solidFill>
                <a:schemeClr val="bg1"/>
              </a:solidFill>
            </a:rPr>
            <a:t>Expresión de intereses personales</a:t>
          </a:r>
        </a:p>
        <a:p>
          <a:pPr algn="ctr"/>
          <a:r>
            <a:rPr lang="es-ES_tradnl" sz="2800" dirty="0" smtClean="0">
              <a:solidFill>
                <a:schemeClr val="bg1"/>
              </a:solidFill>
            </a:rPr>
            <a:t>Lucha</a:t>
          </a:r>
          <a:r>
            <a:rPr lang="es-ES_tradnl" sz="2800" baseline="0" dirty="0" smtClean="0">
              <a:solidFill>
                <a:schemeClr val="bg1"/>
              </a:solidFill>
            </a:rPr>
            <a:t> por obtener prebendas</a:t>
          </a:r>
          <a:endParaRPr lang="es-ES_tradnl" sz="2800" dirty="0" smtClean="0">
            <a:solidFill>
              <a:schemeClr val="bg1"/>
            </a:solidFill>
          </a:endParaRPr>
        </a:p>
        <a:p>
          <a:pPr algn="ctr"/>
          <a:endParaRPr lang="es-ES_tradnl" sz="2200" dirty="0"/>
        </a:p>
      </dgm:t>
    </dgm:pt>
    <dgm:pt modelId="{F9660AC4-EB11-6643-91AE-371544225C62}" type="parTrans" cxnId="{C9774809-8465-0D46-8159-67FFFD6D85FC}">
      <dgm:prSet/>
      <dgm:spPr/>
      <dgm:t>
        <a:bodyPr/>
        <a:lstStyle/>
        <a:p>
          <a:endParaRPr lang="es-ES_tradnl"/>
        </a:p>
      </dgm:t>
    </dgm:pt>
    <dgm:pt modelId="{D40CCA65-8EAA-9740-B759-BAA947A1CA3E}" type="sibTrans" cxnId="{C9774809-8465-0D46-8159-67FFFD6D85FC}">
      <dgm:prSet/>
      <dgm:spPr/>
      <dgm:t>
        <a:bodyPr/>
        <a:lstStyle/>
        <a:p>
          <a:endParaRPr lang="es-ES_tradnl"/>
        </a:p>
      </dgm:t>
    </dgm:pt>
    <dgm:pt modelId="{0DB9FDAF-2A18-2F41-9D27-D3BD1973C06A}" type="pres">
      <dgm:prSet presAssocID="{29574BCE-5CB6-CB4E-AA26-19039C96B44A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B7144A26-790D-EB43-A906-8032C11098CF}" type="pres">
      <dgm:prSet presAssocID="{29574BCE-5CB6-CB4E-AA26-19039C96B44A}" presName="Background" presStyleLbl="bgImgPlace1" presStyleIdx="0" presStyleCnt="1" custScaleX="144051" custLinFactNeighborX="2963" custLinFactNeighborY="-1434"/>
      <dgm:spPr/>
    </dgm:pt>
    <dgm:pt modelId="{D62339C8-2BE0-444A-A3A0-2236A5EDBEEA}" type="pres">
      <dgm:prSet presAssocID="{29574BCE-5CB6-CB4E-AA26-19039C96B44A}" presName="ParentText1" presStyleLbl="revTx" presStyleIdx="0" presStyleCnt="2" custScaleX="116637" custLinFactNeighborX="-106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2C61539-EFDF-6F48-9D79-02BC9DE890D7}" type="pres">
      <dgm:prSet presAssocID="{29574BCE-5CB6-CB4E-AA26-19039C96B44A}" presName="ParentText2" presStyleLbl="revTx" presStyleIdx="1" presStyleCnt="2" custScaleX="153583" custLinFactNeighborX="36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5FE2C24-2C83-C743-9F0B-CD8EC33AAA21}" type="pres">
      <dgm:prSet presAssocID="{29574BCE-5CB6-CB4E-AA26-19039C96B44A}" presName="Plus" presStyleLbl="alignNode1" presStyleIdx="0" presStyleCnt="2"/>
      <dgm:spPr/>
    </dgm:pt>
    <dgm:pt modelId="{CB1507E2-4FE2-D642-92CC-3ADE0A3516AA}" type="pres">
      <dgm:prSet presAssocID="{29574BCE-5CB6-CB4E-AA26-19039C96B44A}" presName="Minus" presStyleLbl="alignNode1" presStyleIdx="1" presStyleCnt="2"/>
      <dgm:spPr/>
    </dgm:pt>
    <dgm:pt modelId="{02A899CD-E66A-6F45-B1CF-8654E9BEC67A}" type="pres">
      <dgm:prSet presAssocID="{29574BCE-5CB6-CB4E-AA26-19039C96B44A}" presName="Divider" presStyleLbl="parChTrans1D1" presStyleIdx="0" presStyleCnt="1"/>
      <dgm:spPr/>
    </dgm:pt>
  </dgm:ptLst>
  <dgm:cxnLst>
    <dgm:cxn modelId="{6AAEA075-7088-8A4E-AFAA-0F2603A08E77}" type="presOf" srcId="{5DB2AF72-CA13-DA45-AFBD-F3C2E3DB7EFD}" destId="{D62339C8-2BE0-444A-A3A0-2236A5EDBEEA}" srcOrd="0" destOrd="0" presId="urn:microsoft.com/office/officeart/2009/3/layout/PlusandMinus"/>
    <dgm:cxn modelId="{C9774809-8465-0D46-8159-67FFFD6D85FC}" srcId="{29574BCE-5CB6-CB4E-AA26-19039C96B44A}" destId="{BB356188-0C01-F24D-814B-FE3F7D576568}" srcOrd="1" destOrd="0" parTransId="{F9660AC4-EB11-6643-91AE-371544225C62}" sibTransId="{D40CCA65-8EAA-9740-B759-BAA947A1CA3E}"/>
    <dgm:cxn modelId="{E0FF407E-51D3-DA4F-93E7-235ED2A2593C}" srcId="{29574BCE-5CB6-CB4E-AA26-19039C96B44A}" destId="{5DB2AF72-CA13-DA45-AFBD-F3C2E3DB7EFD}" srcOrd="0" destOrd="0" parTransId="{B028EF32-425B-A343-8093-69CD9CF2CD35}" sibTransId="{587809DC-FEDA-FF40-B23A-4B7EFF9FBFFD}"/>
    <dgm:cxn modelId="{D146C0ED-F66B-7047-9006-3D7D5DC57EFC}" type="presOf" srcId="{29574BCE-5CB6-CB4E-AA26-19039C96B44A}" destId="{0DB9FDAF-2A18-2F41-9D27-D3BD1973C06A}" srcOrd="0" destOrd="0" presId="urn:microsoft.com/office/officeart/2009/3/layout/PlusandMinus"/>
    <dgm:cxn modelId="{3CC4091B-F9E8-FE41-B85B-53F35DBA4647}" type="presOf" srcId="{BB356188-0C01-F24D-814B-FE3F7D576568}" destId="{82C61539-EFDF-6F48-9D79-02BC9DE890D7}" srcOrd="0" destOrd="0" presId="urn:microsoft.com/office/officeart/2009/3/layout/PlusandMinus"/>
    <dgm:cxn modelId="{F3628E05-67C5-7647-9E76-0857EC891B54}" type="presParOf" srcId="{0DB9FDAF-2A18-2F41-9D27-D3BD1973C06A}" destId="{B7144A26-790D-EB43-A906-8032C11098CF}" srcOrd="0" destOrd="0" presId="urn:microsoft.com/office/officeart/2009/3/layout/PlusandMinus"/>
    <dgm:cxn modelId="{24A5DE47-CFD8-054A-8527-B40F25376C16}" type="presParOf" srcId="{0DB9FDAF-2A18-2F41-9D27-D3BD1973C06A}" destId="{D62339C8-2BE0-444A-A3A0-2236A5EDBEEA}" srcOrd="1" destOrd="0" presId="urn:microsoft.com/office/officeart/2009/3/layout/PlusandMinus"/>
    <dgm:cxn modelId="{A37E5E04-DC22-A448-B164-782D81650A0E}" type="presParOf" srcId="{0DB9FDAF-2A18-2F41-9D27-D3BD1973C06A}" destId="{82C61539-EFDF-6F48-9D79-02BC9DE890D7}" srcOrd="2" destOrd="0" presId="urn:microsoft.com/office/officeart/2009/3/layout/PlusandMinus"/>
    <dgm:cxn modelId="{A061354C-0DDF-FD47-9F29-97530B33E62C}" type="presParOf" srcId="{0DB9FDAF-2A18-2F41-9D27-D3BD1973C06A}" destId="{75FE2C24-2C83-C743-9F0B-CD8EC33AAA21}" srcOrd="3" destOrd="0" presId="urn:microsoft.com/office/officeart/2009/3/layout/PlusandMinus"/>
    <dgm:cxn modelId="{17432E47-5C7C-AE4D-AE50-ED531B474423}" type="presParOf" srcId="{0DB9FDAF-2A18-2F41-9D27-D3BD1973C06A}" destId="{CB1507E2-4FE2-D642-92CC-3ADE0A3516AA}" srcOrd="4" destOrd="0" presId="urn:microsoft.com/office/officeart/2009/3/layout/PlusandMinus"/>
    <dgm:cxn modelId="{75B1D4A6-065D-A249-9680-138A898723DD}" type="presParOf" srcId="{0DB9FDAF-2A18-2F41-9D27-D3BD1973C06A}" destId="{02A899CD-E66A-6F45-B1CF-8654E9BEC67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553827F-FDE9-4F49-8D62-3511C8BBAE7B}" type="doc">
      <dgm:prSet loTypeId="urn:microsoft.com/office/officeart/2005/8/layout/list1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26FA9703-618B-A646-B25B-CAE4699488B4}">
      <dgm:prSet phldrT="[Texto]" custT="1"/>
      <dgm:spPr/>
      <dgm:t>
        <a:bodyPr/>
        <a:lstStyle/>
        <a:p>
          <a:r>
            <a:rPr lang="es-ES_tradnl" sz="2800" dirty="0" smtClean="0">
              <a:solidFill>
                <a:schemeClr val="bg1"/>
              </a:solidFill>
            </a:rPr>
            <a:t>Falta de desprendimiento de los intereses políticos personales</a:t>
          </a:r>
          <a:endParaRPr lang="es-ES_tradnl" sz="2800" dirty="0">
            <a:solidFill>
              <a:schemeClr val="bg1"/>
            </a:solidFill>
          </a:endParaRPr>
        </a:p>
      </dgm:t>
    </dgm:pt>
    <dgm:pt modelId="{337DFBF0-21C3-D547-8DCB-FFD89D97C510}" type="parTrans" cxnId="{D3F2538B-D2A0-8A47-BB78-90EC35321F83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62591BD7-42CB-714B-B8C1-F0F14AE348EC}" type="sibTrans" cxnId="{D3F2538B-D2A0-8A47-BB78-90EC35321F83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7FF9E08B-6269-FE49-ACFE-063AFDFD71D3}">
      <dgm:prSet phldrT="[Texto]" custT="1"/>
      <dgm:spPr/>
      <dgm:t>
        <a:bodyPr/>
        <a:lstStyle/>
        <a:p>
          <a:r>
            <a:rPr lang="es-ES_tradnl" sz="2800" dirty="0" smtClean="0">
              <a:solidFill>
                <a:schemeClr val="bg1"/>
              </a:solidFill>
            </a:rPr>
            <a:t>Escaso altruismo</a:t>
          </a:r>
          <a:endParaRPr lang="es-ES_tradnl" sz="2800" dirty="0">
            <a:solidFill>
              <a:schemeClr val="bg1"/>
            </a:solidFill>
          </a:endParaRPr>
        </a:p>
      </dgm:t>
    </dgm:pt>
    <dgm:pt modelId="{725B292F-683F-7540-A84D-B88F836F9881}" type="parTrans" cxnId="{4B15AE1E-313F-F640-9B4B-556354C30538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AB3F27DD-DE95-2047-9CF8-97254FED39DF}" type="sibTrans" cxnId="{4B15AE1E-313F-F640-9B4B-556354C30538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A4FCC813-C844-9344-AC5D-DE44B4957959}">
      <dgm:prSet phldrT="[Texto]" custT="1"/>
      <dgm:spPr/>
      <dgm:t>
        <a:bodyPr/>
        <a:lstStyle/>
        <a:p>
          <a:r>
            <a:rPr lang="es-ES_tradnl" sz="2800" dirty="0" smtClean="0">
              <a:solidFill>
                <a:schemeClr val="bg1"/>
              </a:solidFill>
            </a:rPr>
            <a:t>Comportamientos inescrupulosos</a:t>
          </a:r>
          <a:endParaRPr lang="es-ES_tradnl" sz="2800" dirty="0">
            <a:solidFill>
              <a:schemeClr val="bg1"/>
            </a:solidFill>
          </a:endParaRPr>
        </a:p>
      </dgm:t>
    </dgm:pt>
    <dgm:pt modelId="{04581CE1-52B6-9A4E-A0CD-F8E712F8A20B}" type="parTrans" cxnId="{BE7B0466-0E36-3D45-9B2A-6A5DFA5E6D29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B0796B4C-53CF-1D41-B825-4828C6838F21}" type="sibTrans" cxnId="{BE7B0466-0E36-3D45-9B2A-6A5DFA5E6D29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CE962645-1515-C940-BED4-BF445C3780C0}">
      <dgm:prSet phldrT="[Texto]" custT="1"/>
      <dgm:spPr/>
      <dgm:t>
        <a:bodyPr/>
        <a:lstStyle/>
        <a:p>
          <a:r>
            <a:rPr lang="es-ES_tradnl" sz="2800" dirty="0" smtClean="0">
              <a:solidFill>
                <a:schemeClr val="bg1"/>
              </a:solidFill>
            </a:rPr>
            <a:t>Persistente pulsión por alcanzar el poder</a:t>
          </a:r>
          <a:endParaRPr lang="es-ES_tradnl" sz="2800" dirty="0">
            <a:solidFill>
              <a:schemeClr val="bg1"/>
            </a:solidFill>
          </a:endParaRPr>
        </a:p>
      </dgm:t>
    </dgm:pt>
    <dgm:pt modelId="{AECE0262-72F5-0346-A4CF-58C4AEC63812}" type="parTrans" cxnId="{C5265C65-FE43-524C-A764-3871135EAD71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2D3FB1E9-B8C5-6F49-961C-5C91C621EBE5}" type="sibTrans" cxnId="{C5265C65-FE43-524C-A764-3871135EAD71}">
      <dgm:prSet/>
      <dgm:spPr/>
      <dgm:t>
        <a:bodyPr/>
        <a:lstStyle/>
        <a:p>
          <a:endParaRPr lang="es-ES_tradnl" sz="2800">
            <a:solidFill>
              <a:schemeClr val="bg1"/>
            </a:solidFill>
          </a:endParaRPr>
        </a:p>
      </dgm:t>
    </dgm:pt>
    <dgm:pt modelId="{3A05424B-B212-9146-8E2F-4C180A06F370}" type="pres">
      <dgm:prSet presAssocID="{D553827F-FDE9-4F49-8D62-3511C8BBAE7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0E26B491-F9AF-D94E-8C14-E5709D95F75B}" type="pres">
      <dgm:prSet presAssocID="{CE962645-1515-C940-BED4-BF445C3780C0}" presName="parentLin" presStyleCnt="0"/>
      <dgm:spPr/>
      <dgm:t>
        <a:bodyPr/>
        <a:lstStyle/>
        <a:p>
          <a:endParaRPr lang="es-ES_tradnl"/>
        </a:p>
      </dgm:t>
    </dgm:pt>
    <dgm:pt modelId="{65490B6A-E5F4-DB46-AE54-29885B578DFE}" type="pres">
      <dgm:prSet presAssocID="{CE962645-1515-C940-BED4-BF445C3780C0}" presName="parentLeftMargin" presStyleLbl="node1" presStyleIdx="0" presStyleCnt="4"/>
      <dgm:spPr/>
      <dgm:t>
        <a:bodyPr/>
        <a:lstStyle/>
        <a:p>
          <a:endParaRPr lang="es-ES_tradnl"/>
        </a:p>
      </dgm:t>
    </dgm:pt>
    <dgm:pt modelId="{416E1489-3F87-3F4D-8096-56309BDAA205}" type="pres">
      <dgm:prSet presAssocID="{CE962645-1515-C940-BED4-BF445C3780C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85E1BBD-6274-6F4A-A8F7-FE1F2D22B5A7}" type="pres">
      <dgm:prSet presAssocID="{CE962645-1515-C940-BED4-BF445C3780C0}" presName="negativeSpace" presStyleCnt="0"/>
      <dgm:spPr/>
      <dgm:t>
        <a:bodyPr/>
        <a:lstStyle/>
        <a:p>
          <a:endParaRPr lang="es-ES_tradnl"/>
        </a:p>
      </dgm:t>
    </dgm:pt>
    <dgm:pt modelId="{CE4E8A9E-0558-A444-B5E9-D86A0C04847A}" type="pres">
      <dgm:prSet presAssocID="{CE962645-1515-C940-BED4-BF445C3780C0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CE5D6D8-7E72-5B4C-87D2-CB1E9D862A7C}" type="pres">
      <dgm:prSet presAssocID="{2D3FB1E9-B8C5-6F49-961C-5C91C621EBE5}" presName="spaceBetweenRectangles" presStyleCnt="0"/>
      <dgm:spPr/>
      <dgm:t>
        <a:bodyPr/>
        <a:lstStyle/>
        <a:p>
          <a:endParaRPr lang="es-ES_tradnl"/>
        </a:p>
      </dgm:t>
    </dgm:pt>
    <dgm:pt modelId="{0D4E83A7-6BB6-664A-AF0F-11A728C92430}" type="pres">
      <dgm:prSet presAssocID="{26FA9703-618B-A646-B25B-CAE4699488B4}" presName="parentLin" presStyleCnt="0"/>
      <dgm:spPr/>
      <dgm:t>
        <a:bodyPr/>
        <a:lstStyle/>
        <a:p>
          <a:endParaRPr lang="es-ES_tradnl"/>
        </a:p>
      </dgm:t>
    </dgm:pt>
    <dgm:pt modelId="{F45933C2-3E09-8343-874E-C0BD041FDDFF}" type="pres">
      <dgm:prSet presAssocID="{26FA9703-618B-A646-B25B-CAE4699488B4}" presName="parentLeftMargin" presStyleLbl="node1" presStyleIdx="0" presStyleCnt="4"/>
      <dgm:spPr/>
      <dgm:t>
        <a:bodyPr/>
        <a:lstStyle/>
        <a:p>
          <a:endParaRPr lang="es-ES_tradnl"/>
        </a:p>
      </dgm:t>
    </dgm:pt>
    <dgm:pt modelId="{403496D7-EC08-AD44-81B6-FEFE36C631B5}" type="pres">
      <dgm:prSet presAssocID="{26FA9703-618B-A646-B25B-CAE4699488B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20EBD28-4760-9144-8A32-747FEE4CFBF7}" type="pres">
      <dgm:prSet presAssocID="{26FA9703-618B-A646-B25B-CAE4699488B4}" presName="negativeSpace" presStyleCnt="0"/>
      <dgm:spPr/>
      <dgm:t>
        <a:bodyPr/>
        <a:lstStyle/>
        <a:p>
          <a:endParaRPr lang="es-ES_tradnl"/>
        </a:p>
      </dgm:t>
    </dgm:pt>
    <dgm:pt modelId="{3E229525-A347-2D47-8C44-0AA763B42249}" type="pres">
      <dgm:prSet presAssocID="{26FA9703-618B-A646-B25B-CAE4699488B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7F5103F-E7E5-4242-882D-D2F9DAA2CD07}" type="pres">
      <dgm:prSet presAssocID="{62591BD7-42CB-714B-B8C1-F0F14AE348EC}" presName="spaceBetweenRectangles" presStyleCnt="0"/>
      <dgm:spPr/>
      <dgm:t>
        <a:bodyPr/>
        <a:lstStyle/>
        <a:p>
          <a:endParaRPr lang="es-ES_tradnl"/>
        </a:p>
      </dgm:t>
    </dgm:pt>
    <dgm:pt modelId="{C4070B6A-625D-1347-9C7D-8D394726D714}" type="pres">
      <dgm:prSet presAssocID="{7FF9E08B-6269-FE49-ACFE-063AFDFD71D3}" presName="parentLin" presStyleCnt="0"/>
      <dgm:spPr/>
      <dgm:t>
        <a:bodyPr/>
        <a:lstStyle/>
        <a:p>
          <a:endParaRPr lang="es-ES_tradnl"/>
        </a:p>
      </dgm:t>
    </dgm:pt>
    <dgm:pt modelId="{F0EDCEAC-831C-F949-9914-EC7A86D29AED}" type="pres">
      <dgm:prSet presAssocID="{7FF9E08B-6269-FE49-ACFE-063AFDFD71D3}" presName="parentLeftMargin" presStyleLbl="node1" presStyleIdx="1" presStyleCnt="4"/>
      <dgm:spPr/>
      <dgm:t>
        <a:bodyPr/>
        <a:lstStyle/>
        <a:p>
          <a:endParaRPr lang="es-ES_tradnl"/>
        </a:p>
      </dgm:t>
    </dgm:pt>
    <dgm:pt modelId="{76116DE1-774C-B749-AF81-2415288D777C}" type="pres">
      <dgm:prSet presAssocID="{7FF9E08B-6269-FE49-ACFE-063AFDFD71D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C7C5A5B-02BB-4B48-86CF-803E9B8CEE0D}" type="pres">
      <dgm:prSet presAssocID="{7FF9E08B-6269-FE49-ACFE-063AFDFD71D3}" presName="negativeSpace" presStyleCnt="0"/>
      <dgm:spPr/>
      <dgm:t>
        <a:bodyPr/>
        <a:lstStyle/>
        <a:p>
          <a:endParaRPr lang="es-ES_tradnl"/>
        </a:p>
      </dgm:t>
    </dgm:pt>
    <dgm:pt modelId="{41E5F505-C9AD-3D46-A90B-1AD55D2AB5DA}" type="pres">
      <dgm:prSet presAssocID="{7FF9E08B-6269-FE49-ACFE-063AFDFD71D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9891F1B-61AD-7B4E-9A71-B430DBCA7672}" type="pres">
      <dgm:prSet presAssocID="{AB3F27DD-DE95-2047-9CF8-97254FED39DF}" presName="spaceBetweenRectangles" presStyleCnt="0"/>
      <dgm:spPr/>
      <dgm:t>
        <a:bodyPr/>
        <a:lstStyle/>
        <a:p>
          <a:endParaRPr lang="es-ES_tradnl"/>
        </a:p>
      </dgm:t>
    </dgm:pt>
    <dgm:pt modelId="{FCF73440-5027-654E-B33C-C6828CF179B8}" type="pres">
      <dgm:prSet presAssocID="{A4FCC813-C844-9344-AC5D-DE44B4957959}" presName="parentLin" presStyleCnt="0"/>
      <dgm:spPr/>
      <dgm:t>
        <a:bodyPr/>
        <a:lstStyle/>
        <a:p>
          <a:endParaRPr lang="es-ES_tradnl"/>
        </a:p>
      </dgm:t>
    </dgm:pt>
    <dgm:pt modelId="{9ED7CB47-6748-644D-8365-A99C419D7964}" type="pres">
      <dgm:prSet presAssocID="{A4FCC813-C844-9344-AC5D-DE44B4957959}" presName="parentLeftMargin" presStyleLbl="node1" presStyleIdx="2" presStyleCnt="4"/>
      <dgm:spPr/>
      <dgm:t>
        <a:bodyPr/>
        <a:lstStyle/>
        <a:p>
          <a:endParaRPr lang="es-ES_tradnl"/>
        </a:p>
      </dgm:t>
    </dgm:pt>
    <dgm:pt modelId="{BEA0885F-0201-6244-B61C-9FB0359613D6}" type="pres">
      <dgm:prSet presAssocID="{A4FCC813-C844-9344-AC5D-DE44B495795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BD1D0C1-4957-6844-B6C3-E1F9CAADF643}" type="pres">
      <dgm:prSet presAssocID="{A4FCC813-C844-9344-AC5D-DE44B4957959}" presName="negativeSpace" presStyleCnt="0"/>
      <dgm:spPr/>
      <dgm:t>
        <a:bodyPr/>
        <a:lstStyle/>
        <a:p>
          <a:endParaRPr lang="es-ES_tradnl"/>
        </a:p>
      </dgm:t>
    </dgm:pt>
    <dgm:pt modelId="{3AF3A8D3-CC95-3040-90E1-942A7DC7E879}" type="pres">
      <dgm:prSet presAssocID="{A4FCC813-C844-9344-AC5D-DE44B495795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44ABF48-C8C9-F147-9788-DD7F5E9F41CD}" type="presOf" srcId="{7FF9E08B-6269-FE49-ACFE-063AFDFD71D3}" destId="{F0EDCEAC-831C-F949-9914-EC7A86D29AED}" srcOrd="0" destOrd="0" presId="urn:microsoft.com/office/officeart/2005/8/layout/list1"/>
    <dgm:cxn modelId="{417A3006-CAC8-9641-94BE-63D7851DA29E}" type="presOf" srcId="{7FF9E08B-6269-FE49-ACFE-063AFDFD71D3}" destId="{76116DE1-774C-B749-AF81-2415288D777C}" srcOrd="1" destOrd="0" presId="urn:microsoft.com/office/officeart/2005/8/layout/list1"/>
    <dgm:cxn modelId="{136F4821-A57A-F145-80C1-3D8F76F2CB9C}" type="presOf" srcId="{CE962645-1515-C940-BED4-BF445C3780C0}" destId="{416E1489-3F87-3F4D-8096-56309BDAA205}" srcOrd="1" destOrd="0" presId="urn:microsoft.com/office/officeart/2005/8/layout/list1"/>
    <dgm:cxn modelId="{655A19A5-DD68-4644-A95F-EE81EAFD974B}" type="presOf" srcId="{26FA9703-618B-A646-B25B-CAE4699488B4}" destId="{F45933C2-3E09-8343-874E-C0BD041FDDFF}" srcOrd="0" destOrd="0" presId="urn:microsoft.com/office/officeart/2005/8/layout/list1"/>
    <dgm:cxn modelId="{89D4473A-7DBC-A046-836E-5C3B4EF39835}" type="presOf" srcId="{D553827F-FDE9-4F49-8D62-3511C8BBAE7B}" destId="{3A05424B-B212-9146-8E2F-4C180A06F370}" srcOrd="0" destOrd="0" presId="urn:microsoft.com/office/officeart/2005/8/layout/list1"/>
    <dgm:cxn modelId="{BE7B0466-0E36-3D45-9B2A-6A5DFA5E6D29}" srcId="{D553827F-FDE9-4F49-8D62-3511C8BBAE7B}" destId="{A4FCC813-C844-9344-AC5D-DE44B4957959}" srcOrd="3" destOrd="0" parTransId="{04581CE1-52B6-9A4E-A0CD-F8E712F8A20B}" sibTransId="{B0796B4C-53CF-1D41-B825-4828C6838F21}"/>
    <dgm:cxn modelId="{2C13312C-6868-204C-B29B-D5FDFAA4A808}" type="presOf" srcId="{A4FCC813-C844-9344-AC5D-DE44B4957959}" destId="{9ED7CB47-6748-644D-8365-A99C419D7964}" srcOrd="0" destOrd="0" presId="urn:microsoft.com/office/officeart/2005/8/layout/list1"/>
    <dgm:cxn modelId="{D5A48934-A2A5-1048-8562-050559CAA5E2}" type="presOf" srcId="{A4FCC813-C844-9344-AC5D-DE44B4957959}" destId="{BEA0885F-0201-6244-B61C-9FB0359613D6}" srcOrd="1" destOrd="0" presId="urn:microsoft.com/office/officeart/2005/8/layout/list1"/>
    <dgm:cxn modelId="{4B15AE1E-313F-F640-9B4B-556354C30538}" srcId="{D553827F-FDE9-4F49-8D62-3511C8BBAE7B}" destId="{7FF9E08B-6269-FE49-ACFE-063AFDFD71D3}" srcOrd="2" destOrd="0" parTransId="{725B292F-683F-7540-A84D-B88F836F9881}" sibTransId="{AB3F27DD-DE95-2047-9CF8-97254FED39DF}"/>
    <dgm:cxn modelId="{D3F2538B-D2A0-8A47-BB78-90EC35321F83}" srcId="{D553827F-FDE9-4F49-8D62-3511C8BBAE7B}" destId="{26FA9703-618B-A646-B25B-CAE4699488B4}" srcOrd="1" destOrd="0" parTransId="{337DFBF0-21C3-D547-8DCB-FFD89D97C510}" sibTransId="{62591BD7-42CB-714B-B8C1-F0F14AE348EC}"/>
    <dgm:cxn modelId="{5AA2BCB4-5ECE-E945-B59D-8DCC9038A2EC}" type="presOf" srcId="{CE962645-1515-C940-BED4-BF445C3780C0}" destId="{65490B6A-E5F4-DB46-AE54-29885B578DFE}" srcOrd="0" destOrd="0" presId="urn:microsoft.com/office/officeart/2005/8/layout/list1"/>
    <dgm:cxn modelId="{D8DD6E9B-F464-524E-B042-1BE01D44210D}" type="presOf" srcId="{26FA9703-618B-A646-B25B-CAE4699488B4}" destId="{403496D7-EC08-AD44-81B6-FEFE36C631B5}" srcOrd="1" destOrd="0" presId="urn:microsoft.com/office/officeart/2005/8/layout/list1"/>
    <dgm:cxn modelId="{C5265C65-FE43-524C-A764-3871135EAD71}" srcId="{D553827F-FDE9-4F49-8D62-3511C8BBAE7B}" destId="{CE962645-1515-C940-BED4-BF445C3780C0}" srcOrd="0" destOrd="0" parTransId="{AECE0262-72F5-0346-A4CF-58C4AEC63812}" sibTransId="{2D3FB1E9-B8C5-6F49-961C-5C91C621EBE5}"/>
    <dgm:cxn modelId="{949ADFA4-D9D4-7740-AC56-241599050687}" type="presParOf" srcId="{3A05424B-B212-9146-8E2F-4C180A06F370}" destId="{0E26B491-F9AF-D94E-8C14-E5709D95F75B}" srcOrd="0" destOrd="0" presId="urn:microsoft.com/office/officeart/2005/8/layout/list1"/>
    <dgm:cxn modelId="{012164EE-25F1-1840-A6B4-E908E9D0F01D}" type="presParOf" srcId="{0E26B491-F9AF-D94E-8C14-E5709D95F75B}" destId="{65490B6A-E5F4-DB46-AE54-29885B578DFE}" srcOrd="0" destOrd="0" presId="urn:microsoft.com/office/officeart/2005/8/layout/list1"/>
    <dgm:cxn modelId="{C846C4A6-CE39-1F44-992D-6EE37794E0F7}" type="presParOf" srcId="{0E26B491-F9AF-D94E-8C14-E5709D95F75B}" destId="{416E1489-3F87-3F4D-8096-56309BDAA205}" srcOrd="1" destOrd="0" presId="urn:microsoft.com/office/officeart/2005/8/layout/list1"/>
    <dgm:cxn modelId="{23F30B2E-564F-4040-8F93-102A2E247E07}" type="presParOf" srcId="{3A05424B-B212-9146-8E2F-4C180A06F370}" destId="{C85E1BBD-6274-6F4A-A8F7-FE1F2D22B5A7}" srcOrd="1" destOrd="0" presId="urn:microsoft.com/office/officeart/2005/8/layout/list1"/>
    <dgm:cxn modelId="{E93C2443-3952-7D49-81F0-BE7C34B04726}" type="presParOf" srcId="{3A05424B-B212-9146-8E2F-4C180A06F370}" destId="{CE4E8A9E-0558-A444-B5E9-D86A0C04847A}" srcOrd="2" destOrd="0" presId="urn:microsoft.com/office/officeart/2005/8/layout/list1"/>
    <dgm:cxn modelId="{7D769FB5-6816-6346-9BC3-1EF23BC02CCE}" type="presParOf" srcId="{3A05424B-B212-9146-8E2F-4C180A06F370}" destId="{3CE5D6D8-7E72-5B4C-87D2-CB1E9D862A7C}" srcOrd="3" destOrd="0" presId="urn:microsoft.com/office/officeart/2005/8/layout/list1"/>
    <dgm:cxn modelId="{0B45D6C8-405E-BD45-909A-379A0F97AFFF}" type="presParOf" srcId="{3A05424B-B212-9146-8E2F-4C180A06F370}" destId="{0D4E83A7-6BB6-664A-AF0F-11A728C92430}" srcOrd="4" destOrd="0" presId="urn:microsoft.com/office/officeart/2005/8/layout/list1"/>
    <dgm:cxn modelId="{27C0BCF4-48B0-2246-B9C2-CA85553940D6}" type="presParOf" srcId="{0D4E83A7-6BB6-664A-AF0F-11A728C92430}" destId="{F45933C2-3E09-8343-874E-C0BD041FDDFF}" srcOrd="0" destOrd="0" presId="urn:microsoft.com/office/officeart/2005/8/layout/list1"/>
    <dgm:cxn modelId="{0D486E6C-840E-5146-AF3D-425FD61B384D}" type="presParOf" srcId="{0D4E83A7-6BB6-664A-AF0F-11A728C92430}" destId="{403496D7-EC08-AD44-81B6-FEFE36C631B5}" srcOrd="1" destOrd="0" presId="urn:microsoft.com/office/officeart/2005/8/layout/list1"/>
    <dgm:cxn modelId="{44D4AAC2-A34C-6B4F-B1B4-EA7786A61749}" type="presParOf" srcId="{3A05424B-B212-9146-8E2F-4C180A06F370}" destId="{120EBD28-4760-9144-8A32-747FEE4CFBF7}" srcOrd="5" destOrd="0" presId="urn:microsoft.com/office/officeart/2005/8/layout/list1"/>
    <dgm:cxn modelId="{4E86F900-9ACF-A84E-A107-5B4EF0CAAC23}" type="presParOf" srcId="{3A05424B-B212-9146-8E2F-4C180A06F370}" destId="{3E229525-A347-2D47-8C44-0AA763B42249}" srcOrd="6" destOrd="0" presId="urn:microsoft.com/office/officeart/2005/8/layout/list1"/>
    <dgm:cxn modelId="{C82E3295-C224-C14F-A900-D3A87DA95B27}" type="presParOf" srcId="{3A05424B-B212-9146-8E2F-4C180A06F370}" destId="{97F5103F-E7E5-4242-882D-D2F9DAA2CD07}" srcOrd="7" destOrd="0" presId="urn:microsoft.com/office/officeart/2005/8/layout/list1"/>
    <dgm:cxn modelId="{34245E1E-0BEB-1648-AD39-DC5AF2BDBFB0}" type="presParOf" srcId="{3A05424B-B212-9146-8E2F-4C180A06F370}" destId="{C4070B6A-625D-1347-9C7D-8D394726D714}" srcOrd="8" destOrd="0" presId="urn:microsoft.com/office/officeart/2005/8/layout/list1"/>
    <dgm:cxn modelId="{2B60975B-DED2-494C-B7A9-E2127B95394E}" type="presParOf" srcId="{C4070B6A-625D-1347-9C7D-8D394726D714}" destId="{F0EDCEAC-831C-F949-9914-EC7A86D29AED}" srcOrd="0" destOrd="0" presId="urn:microsoft.com/office/officeart/2005/8/layout/list1"/>
    <dgm:cxn modelId="{435D666B-CE52-0F4F-BB05-55C69E88E8D6}" type="presParOf" srcId="{C4070B6A-625D-1347-9C7D-8D394726D714}" destId="{76116DE1-774C-B749-AF81-2415288D777C}" srcOrd="1" destOrd="0" presId="urn:microsoft.com/office/officeart/2005/8/layout/list1"/>
    <dgm:cxn modelId="{95E5C4DE-D6A2-4542-A13F-C2EB5847103C}" type="presParOf" srcId="{3A05424B-B212-9146-8E2F-4C180A06F370}" destId="{BC7C5A5B-02BB-4B48-86CF-803E9B8CEE0D}" srcOrd="9" destOrd="0" presId="urn:microsoft.com/office/officeart/2005/8/layout/list1"/>
    <dgm:cxn modelId="{DAD1CB6C-78D0-FE4B-A2E2-89264E87082D}" type="presParOf" srcId="{3A05424B-B212-9146-8E2F-4C180A06F370}" destId="{41E5F505-C9AD-3D46-A90B-1AD55D2AB5DA}" srcOrd="10" destOrd="0" presId="urn:microsoft.com/office/officeart/2005/8/layout/list1"/>
    <dgm:cxn modelId="{37D4FD08-B408-3641-A0D8-5C486634E603}" type="presParOf" srcId="{3A05424B-B212-9146-8E2F-4C180A06F370}" destId="{F9891F1B-61AD-7B4E-9A71-B430DBCA7672}" srcOrd="11" destOrd="0" presId="urn:microsoft.com/office/officeart/2005/8/layout/list1"/>
    <dgm:cxn modelId="{00148D24-54DC-0647-8913-DA8A0B9F6969}" type="presParOf" srcId="{3A05424B-B212-9146-8E2F-4C180A06F370}" destId="{FCF73440-5027-654E-B33C-C6828CF179B8}" srcOrd="12" destOrd="0" presId="urn:microsoft.com/office/officeart/2005/8/layout/list1"/>
    <dgm:cxn modelId="{8C613D23-E7DA-2245-BD4A-546AF343069B}" type="presParOf" srcId="{FCF73440-5027-654E-B33C-C6828CF179B8}" destId="{9ED7CB47-6748-644D-8365-A99C419D7964}" srcOrd="0" destOrd="0" presId="urn:microsoft.com/office/officeart/2005/8/layout/list1"/>
    <dgm:cxn modelId="{9B456AE8-52DB-E24E-9DD9-BFAA38CF8D69}" type="presParOf" srcId="{FCF73440-5027-654E-B33C-C6828CF179B8}" destId="{BEA0885F-0201-6244-B61C-9FB0359613D6}" srcOrd="1" destOrd="0" presId="urn:microsoft.com/office/officeart/2005/8/layout/list1"/>
    <dgm:cxn modelId="{17B2B8C4-8EED-B14D-AB3B-E8B40274D9D2}" type="presParOf" srcId="{3A05424B-B212-9146-8E2F-4C180A06F370}" destId="{7BD1D0C1-4957-6844-B6C3-E1F9CAADF643}" srcOrd="13" destOrd="0" presId="urn:microsoft.com/office/officeart/2005/8/layout/list1"/>
    <dgm:cxn modelId="{9A9547EF-B60F-2748-AEF3-C0A4AEA72682}" type="presParOf" srcId="{3A05424B-B212-9146-8E2F-4C180A06F370}" destId="{3AF3A8D3-CC95-3040-90E1-942A7DC7E87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7681217-E294-1149-A49B-33E7B55FE51B}" type="doc">
      <dgm:prSet loTypeId="urn:microsoft.com/office/officeart/2005/8/layout/vProcess5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20BD6308-64CB-A349-93E0-2A39B07AA948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Faccionalismo</a:t>
          </a:r>
          <a:r>
            <a:rPr lang="es-ES_tradnl" dirty="0" smtClean="0">
              <a:solidFill>
                <a:schemeClr val="bg1"/>
              </a:solidFill>
            </a:rPr>
            <a:t>: tentación permanente de un sistema de partidos</a:t>
          </a:r>
          <a:endParaRPr lang="es-ES_tradnl" dirty="0">
            <a:solidFill>
              <a:schemeClr val="bg1"/>
            </a:solidFill>
          </a:endParaRPr>
        </a:p>
      </dgm:t>
    </dgm:pt>
    <dgm:pt modelId="{2C2CB2DB-DE96-D849-8157-A75558EB0903}" type="parTrans" cxnId="{BAB9845C-94F3-1248-ABF8-26185B93A099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EBA27E2B-E711-864C-A27D-1439BF283229}" type="sibTrans" cxnId="{BAB9845C-94F3-1248-ABF8-26185B93A099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7E0DBAC9-0CF0-8540-97C2-53EA4FAB268E}">
      <dgm:prSet phldrT="[Texto]"/>
      <dgm:spPr/>
      <dgm:t>
        <a:bodyPr/>
        <a:lstStyle/>
        <a:p>
          <a:r>
            <a:rPr lang="es-ES_tradnl" b="1" dirty="0" smtClean="0">
              <a:solidFill>
                <a:schemeClr val="bg1"/>
              </a:solidFill>
            </a:rPr>
            <a:t>Degeneración</a:t>
          </a:r>
          <a:r>
            <a:rPr lang="es-ES_tradnl" dirty="0" smtClean="0">
              <a:solidFill>
                <a:schemeClr val="bg1"/>
              </a:solidFill>
            </a:rPr>
            <a:t>: una posibilidad siempre latente</a:t>
          </a:r>
          <a:endParaRPr lang="es-ES_tradnl" dirty="0">
            <a:solidFill>
              <a:schemeClr val="bg1"/>
            </a:solidFill>
          </a:endParaRPr>
        </a:p>
      </dgm:t>
    </dgm:pt>
    <dgm:pt modelId="{47F9B738-5801-0E43-A6F8-BFC02EEFB1B2}" type="parTrans" cxnId="{F0AF1938-A911-EE42-8F80-FFC7628DC59A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705C649F-CDDB-A743-A841-97928E136117}" type="sibTrans" cxnId="{F0AF1938-A911-EE42-8F80-FFC7628DC59A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D12417B7-C31B-0644-A729-85E45C8E33EF}">
      <dgm:prSet phldrT="[Texto]"/>
      <dgm:spPr/>
      <dgm:t>
        <a:bodyPr/>
        <a:lstStyle/>
        <a:p>
          <a:r>
            <a:rPr lang="es-ES_tradnl" dirty="0" smtClean="0">
              <a:solidFill>
                <a:schemeClr val="bg1"/>
              </a:solidFill>
            </a:rPr>
            <a:t>Desmoronan o surge el rechazo a los partidos</a:t>
          </a:r>
          <a:endParaRPr lang="es-ES_tradnl" dirty="0">
            <a:solidFill>
              <a:schemeClr val="bg1"/>
            </a:solidFill>
          </a:endParaRPr>
        </a:p>
      </dgm:t>
    </dgm:pt>
    <dgm:pt modelId="{143EE492-C925-584B-A0F2-18DDCF4E42DA}" type="parTrans" cxnId="{0ADA791C-092D-8044-BB38-8D0813A2ED0B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93DC0988-88F4-EA40-914B-A4250434B4D9}" type="sibTrans" cxnId="{0ADA791C-092D-8044-BB38-8D0813A2ED0B}">
      <dgm:prSet/>
      <dgm:spPr/>
      <dgm:t>
        <a:bodyPr/>
        <a:lstStyle/>
        <a:p>
          <a:endParaRPr lang="es-ES_tradnl">
            <a:solidFill>
              <a:schemeClr val="bg1"/>
            </a:solidFill>
          </a:endParaRPr>
        </a:p>
      </dgm:t>
    </dgm:pt>
    <dgm:pt modelId="{898D28FE-6F7B-FC4D-AA41-75D1BEEAF16F}" type="pres">
      <dgm:prSet presAssocID="{77681217-E294-1149-A49B-33E7B55FE51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B86D765-9A72-5248-8E25-9662816C638A}" type="pres">
      <dgm:prSet presAssocID="{77681217-E294-1149-A49B-33E7B55FE51B}" presName="dummyMaxCanvas" presStyleCnt="0">
        <dgm:presLayoutVars/>
      </dgm:prSet>
      <dgm:spPr/>
      <dgm:t>
        <a:bodyPr/>
        <a:lstStyle/>
        <a:p>
          <a:endParaRPr lang="es-ES_tradnl"/>
        </a:p>
      </dgm:t>
    </dgm:pt>
    <dgm:pt modelId="{1BAE26B5-1288-9844-80F0-6442D847CEE8}" type="pres">
      <dgm:prSet presAssocID="{77681217-E294-1149-A49B-33E7B55FE51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7948A45-1E65-534A-8595-1929E982BC3F}" type="pres">
      <dgm:prSet presAssocID="{77681217-E294-1149-A49B-33E7B55FE51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FFB1EA4-5755-A04B-BB38-3F2EF4504E2B}" type="pres">
      <dgm:prSet presAssocID="{77681217-E294-1149-A49B-33E7B55FE51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E4F0F6D-11CA-B641-A3C0-3741E3367091}" type="pres">
      <dgm:prSet presAssocID="{77681217-E294-1149-A49B-33E7B55FE51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73957E1-2B70-CB48-AD6E-69E285D9EE7A}" type="pres">
      <dgm:prSet presAssocID="{77681217-E294-1149-A49B-33E7B55FE51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12C6E8A-386A-0A49-9535-2F7B4B9C7AC4}" type="pres">
      <dgm:prSet presAssocID="{77681217-E294-1149-A49B-33E7B55FE51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AA8E2DA-144B-8747-B48E-930E50466244}" type="pres">
      <dgm:prSet presAssocID="{77681217-E294-1149-A49B-33E7B55FE51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7F7D93C-A881-0D4E-8219-12A6239D411E}" type="pres">
      <dgm:prSet presAssocID="{77681217-E294-1149-A49B-33E7B55FE51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1BF3DD4A-0BEF-D749-9CAF-58ED7B9227FC}" type="presOf" srcId="{D12417B7-C31B-0644-A729-85E45C8E33EF}" destId="{7FFB1EA4-5755-A04B-BB38-3F2EF4504E2B}" srcOrd="0" destOrd="0" presId="urn:microsoft.com/office/officeart/2005/8/layout/vProcess5"/>
    <dgm:cxn modelId="{94EA4993-2037-B345-B9D4-FE5050A8B8C0}" type="presOf" srcId="{EBA27E2B-E711-864C-A27D-1439BF283229}" destId="{CE4F0F6D-11CA-B641-A3C0-3741E3367091}" srcOrd="0" destOrd="0" presId="urn:microsoft.com/office/officeart/2005/8/layout/vProcess5"/>
    <dgm:cxn modelId="{9E92FFD8-89B1-0D4D-9C10-A5F2B91BBA4C}" type="presOf" srcId="{7E0DBAC9-0CF0-8540-97C2-53EA4FAB268E}" destId="{6AA8E2DA-144B-8747-B48E-930E50466244}" srcOrd="1" destOrd="0" presId="urn:microsoft.com/office/officeart/2005/8/layout/vProcess5"/>
    <dgm:cxn modelId="{F673E484-529F-8840-8DDA-C81DBCA76A14}" type="presOf" srcId="{705C649F-CDDB-A743-A841-97928E136117}" destId="{673957E1-2B70-CB48-AD6E-69E285D9EE7A}" srcOrd="0" destOrd="0" presId="urn:microsoft.com/office/officeart/2005/8/layout/vProcess5"/>
    <dgm:cxn modelId="{0ADA791C-092D-8044-BB38-8D0813A2ED0B}" srcId="{77681217-E294-1149-A49B-33E7B55FE51B}" destId="{D12417B7-C31B-0644-A729-85E45C8E33EF}" srcOrd="2" destOrd="0" parTransId="{143EE492-C925-584B-A0F2-18DDCF4E42DA}" sibTransId="{93DC0988-88F4-EA40-914B-A4250434B4D9}"/>
    <dgm:cxn modelId="{ABC47975-3821-0540-AB68-69949E4D1A32}" type="presOf" srcId="{20BD6308-64CB-A349-93E0-2A39B07AA948}" destId="{B12C6E8A-386A-0A49-9535-2F7B4B9C7AC4}" srcOrd="1" destOrd="0" presId="urn:microsoft.com/office/officeart/2005/8/layout/vProcess5"/>
    <dgm:cxn modelId="{2D6284D5-E050-D748-ADA5-CAD9FCE93FC6}" type="presOf" srcId="{20BD6308-64CB-A349-93E0-2A39B07AA948}" destId="{1BAE26B5-1288-9844-80F0-6442D847CEE8}" srcOrd="0" destOrd="0" presId="urn:microsoft.com/office/officeart/2005/8/layout/vProcess5"/>
    <dgm:cxn modelId="{BDBE7EFE-BA3F-2441-8CFE-07ED41059416}" type="presOf" srcId="{77681217-E294-1149-A49B-33E7B55FE51B}" destId="{898D28FE-6F7B-FC4D-AA41-75D1BEEAF16F}" srcOrd="0" destOrd="0" presId="urn:microsoft.com/office/officeart/2005/8/layout/vProcess5"/>
    <dgm:cxn modelId="{BAB9845C-94F3-1248-ABF8-26185B93A099}" srcId="{77681217-E294-1149-A49B-33E7B55FE51B}" destId="{20BD6308-64CB-A349-93E0-2A39B07AA948}" srcOrd="0" destOrd="0" parTransId="{2C2CB2DB-DE96-D849-8157-A75558EB0903}" sibTransId="{EBA27E2B-E711-864C-A27D-1439BF283229}"/>
    <dgm:cxn modelId="{F56786A9-CC9B-D548-9819-F12103F267E6}" type="presOf" srcId="{7E0DBAC9-0CF0-8540-97C2-53EA4FAB268E}" destId="{17948A45-1E65-534A-8595-1929E982BC3F}" srcOrd="0" destOrd="0" presId="urn:microsoft.com/office/officeart/2005/8/layout/vProcess5"/>
    <dgm:cxn modelId="{F0AF1938-A911-EE42-8F80-FFC7628DC59A}" srcId="{77681217-E294-1149-A49B-33E7B55FE51B}" destId="{7E0DBAC9-0CF0-8540-97C2-53EA4FAB268E}" srcOrd="1" destOrd="0" parTransId="{47F9B738-5801-0E43-A6F8-BFC02EEFB1B2}" sibTransId="{705C649F-CDDB-A743-A841-97928E136117}"/>
    <dgm:cxn modelId="{28DAE6A2-AB53-234F-BA2A-E22E190776CA}" type="presOf" srcId="{D12417B7-C31B-0644-A729-85E45C8E33EF}" destId="{77F7D93C-A881-0D4E-8219-12A6239D411E}" srcOrd="1" destOrd="0" presId="urn:microsoft.com/office/officeart/2005/8/layout/vProcess5"/>
    <dgm:cxn modelId="{6A585B1B-BFC2-F14E-B089-36AEDBDF3F0A}" type="presParOf" srcId="{898D28FE-6F7B-FC4D-AA41-75D1BEEAF16F}" destId="{1B86D765-9A72-5248-8E25-9662816C638A}" srcOrd="0" destOrd="0" presId="urn:microsoft.com/office/officeart/2005/8/layout/vProcess5"/>
    <dgm:cxn modelId="{C9D4E148-F660-624D-AE6C-38C5B7FD4C8D}" type="presParOf" srcId="{898D28FE-6F7B-FC4D-AA41-75D1BEEAF16F}" destId="{1BAE26B5-1288-9844-80F0-6442D847CEE8}" srcOrd="1" destOrd="0" presId="urn:microsoft.com/office/officeart/2005/8/layout/vProcess5"/>
    <dgm:cxn modelId="{15DC6124-D2FE-CE4E-9EB2-2F0A6A4DBA3C}" type="presParOf" srcId="{898D28FE-6F7B-FC4D-AA41-75D1BEEAF16F}" destId="{17948A45-1E65-534A-8595-1929E982BC3F}" srcOrd="2" destOrd="0" presId="urn:microsoft.com/office/officeart/2005/8/layout/vProcess5"/>
    <dgm:cxn modelId="{5579DE4C-C3A3-4B4A-99A8-9C84D67CE39C}" type="presParOf" srcId="{898D28FE-6F7B-FC4D-AA41-75D1BEEAF16F}" destId="{7FFB1EA4-5755-A04B-BB38-3F2EF4504E2B}" srcOrd="3" destOrd="0" presId="urn:microsoft.com/office/officeart/2005/8/layout/vProcess5"/>
    <dgm:cxn modelId="{FED35BCE-1F3F-944A-A8EC-7F0D18628D93}" type="presParOf" srcId="{898D28FE-6F7B-FC4D-AA41-75D1BEEAF16F}" destId="{CE4F0F6D-11CA-B641-A3C0-3741E3367091}" srcOrd="4" destOrd="0" presId="urn:microsoft.com/office/officeart/2005/8/layout/vProcess5"/>
    <dgm:cxn modelId="{592582FD-DB90-B74D-82DC-447DAACE7499}" type="presParOf" srcId="{898D28FE-6F7B-FC4D-AA41-75D1BEEAF16F}" destId="{673957E1-2B70-CB48-AD6E-69E285D9EE7A}" srcOrd="5" destOrd="0" presId="urn:microsoft.com/office/officeart/2005/8/layout/vProcess5"/>
    <dgm:cxn modelId="{D331286F-F8AF-EF47-B952-3D5C37ACD14C}" type="presParOf" srcId="{898D28FE-6F7B-FC4D-AA41-75D1BEEAF16F}" destId="{B12C6E8A-386A-0A49-9535-2F7B4B9C7AC4}" srcOrd="6" destOrd="0" presId="urn:microsoft.com/office/officeart/2005/8/layout/vProcess5"/>
    <dgm:cxn modelId="{DB69FF98-12D8-0247-8A4D-AC6B6AEC687B}" type="presParOf" srcId="{898D28FE-6F7B-FC4D-AA41-75D1BEEAF16F}" destId="{6AA8E2DA-144B-8747-B48E-930E50466244}" srcOrd="7" destOrd="0" presId="urn:microsoft.com/office/officeart/2005/8/layout/vProcess5"/>
    <dgm:cxn modelId="{346F72DD-B5B8-484D-925B-971362AA679B}" type="presParOf" srcId="{898D28FE-6F7B-FC4D-AA41-75D1BEEAF16F}" destId="{77F7D93C-A881-0D4E-8219-12A6239D411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6F22B-EAEC-9A45-A9A5-780BCB4783BA}" type="datetimeFigureOut">
              <a:rPr lang="es-ES_tradnl" smtClean="0"/>
              <a:t>09/05/2017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9B020-FE21-DC4F-82D0-9B67BC2270D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2474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permite entender la fragilidad y precariedad de un sistema de partidos</a:t>
            </a:r>
            <a:r>
              <a:rPr lang="es-ES_tradnl" dirty="0" smtClean="0">
                <a:effectLst/>
              </a:rPr>
              <a:t> 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9B020-FE21-DC4F-82D0-9B67BC2270D5}" type="slidenum">
              <a:rPr lang="es-ES_tradnl" smtClean="0"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212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EL LEGADO DE SARTORI 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1125150"/>
          </a:xfrm>
        </p:spPr>
        <p:txBody>
          <a:bodyPr>
            <a:normAutofit/>
          </a:bodyPr>
          <a:lstStyle/>
          <a:p>
            <a:pPr algn="ctr"/>
            <a:r>
              <a:rPr lang="es-ES_tradnl" sz="3200" dirty="0"/>
              <a:t>EL ESTUDIO DE LOS PARTIDOS </a:t>
            </a:r>
            <a:r>
              <a:rPr lang="es-ES_tradnl" sz="3200" dirty="0" smtClean="0"/>
              <a:t>POLÍTICOS</a:t>
            </a:r>
          </a:p>
          <a:p>
            <a:pPr algn="ctr"/>
            <a:r>
              <a:rPr lang="es-ES_tradnl" sz="2800" dirty="0" smtClean="0"/>
              <a:t>LORENA PAREDES</a:t>
            </a:r>
            <a:endParaRPr lang="es-ES_tradnl" sz="2800" dirty="0"/>
          </a:p>
          <a:p>
            <a:pPr algn="ctr"/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4464" y="5364568"/>
            <a:ext cx="3505200" cy="81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Partidos políticos y facciones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34661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61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Praxis de partidos políticos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108117"/>
              </p:ext>
            </p:extLst>
          </p:nvPr>
        </p:nvGraphicFramePr>
        <p:xfrm>
          <a:off x="685800" y="1907628"/>
          <a:ext cx="10820400" cy="4824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273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FACCIONES PRECEDIERON A LOS PARTIDOS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54586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7142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Partido político como parte de un todo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757034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0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Partido político como parte de un todo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0709859"/>
              </p:ext>
            </p:extLst>
          </p:nvPr>
        </p:nvGraphicFramePr>
        <p:xfrm>
          <a:off x="685800" y="2193925"/>
          <a:ext cx="10820400" cy="466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90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PARTIDOS COMO CONDUCTOS DE EXPRESIÓN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0794395"/>
              </p:ext>
            </p:extLst>
          </p:nvPr>
        </p:nvGraphicFramePr>
        <p:xfrm>
          <a:off x="310896" y="2193925"/>
          <a:ext cx="11740896" cy="4499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712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325461"/>
            <a:ext cx="8610600" cy="1293028"/>
          </a:xfrm>
        </p:spPr>
        <p:txBody>
          <a:bodyPr/>
          <a:lstStyle/>
          <a:p>
            <a:r>
              <a:rPr lang="es-ES_tradnl" dirty="0" smtClean="0"/>
              <a:t>Sistema “parte-todo”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618489"/>
            <a:ext cx="10820400" cy="5239511"/>
          </a:xfrm>
        </p:spPr>
        <p:txBody>
          <a:bodyPr/>
          <a:lstStyle/>
          <a:p>
            <a:r>
              <a:rPr lang="es-ES_tradnl" sz="2400" dirty="0"/>
              <a:t>P</a:t>
            </a:r>
            <a:r>
              <a:rPr lang="es-ES_tradnl" sz="2400" dirty="0" smtClean="0"/>
              <a:t>ermite </a:t>
            </a:r>
            <a:r>
              <a:rPr lang="es-ES_tradnl" sz="2400" dirty="0"/>
              <a:t>entender la fragilidad y precariedad de un sistema de partidos </a:t>
            </a:r>
            <a:endParaRPr lang="es-ES_tradnl" sz="2400" dirty="0" smtClean="0"/>
          </a:p>
          <a:p>
            <a:r>
              <a:rPr lang="es-ES_tradnl" sz="2400" dirty="0"/>
              <a:t>L</a:t>
            </a:r>
            <a:r>
              <a:rPr lang="es-ES_tradnl" sz="2400" dirty="0" smtClean="0"/>
              <a:t>os </a:t>
            </a:r>
            <a:r>
              <a:rPr lang="es-ES_tradnl" sz="2400" dirty="0"/>
              <a:t>partidos pueden desviarse de su rumbo hacia dos senderos </a:t>
            </a:r>
            <a:r>
              <a:rPr lang="es-ES_tradnl" sz="2400" dirty="0" smtClean="0"/>
              <a:t>:</a:t>
            </a:r>
          </a:p>
          <a:p>
            <a:endParaRPr lang="es-ES_tradnl" dirty="0"/>
          </a:p>
          <a:p>
            <a:endParaRPr lang="es-ES_tradnl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03318776"/>
              </p:ext>
            </p:extLst>
          </p:nvPr>
        </p:nvGraphicFramePr>
        <p:xfrm>
          <a:off x="438912" y="3401568"/>
          <a:ext cx="11466576" cy="3218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82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Sistema “parte-todo”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200" dirty="0" smtClean="0"/>
              <a:t>EQUILIBRAR:</a:t>
            </a:r>
          </a:p>
          <a:p>
            <a:endParaRPr lang="es-ES_tradnl" sz="3200" dirty="0"/>
          </a:p>
          <a:p>
            <a:pPr lvl="1"/>
            <a:r>
              <a:rPr lang="es-ES_tradnl" sz="3200" dirty="0"/>
              <a:t>E</a:t>
            </a:r>
            <a:r>
              <a:rPr lang="es-ES_tradnl" sz="3200" dirty="0" smtClean="0"/>
              <a:t>l </a:t>
            </a:r>
            <a:r>
              <a:rPr lang="es-ES_tradnl" sz="3200" dirty="0"/>
              <a:t>partidismo y la gobernación </a:t>
            </a:r>
            <a:r>
              <a:rPr lang="es-ES_tradnl" sz="3200" dirty="0" smtClean="0"/>
              <a:t>imparcial</a:t>
            </a:r>
          </a:p>
          <a:p>
            <a:pPr lvl="1"/>
            <a:endParaRPr lang="es-ES_tradnl" sz="3200" dirty="0"/>
          </a:p>
          <a:p>
            <a:pPr lvl="1"/>
            <a:r>
              <a:rPr lang="es-ES_tradnl" sz="3200" dirty="0"/>
              <a:t>L</a:t>
            </a:r>
            <a:r>
              <a:rPr lang="es-ES_tradnl" sz="3200" dirty="0" smtClean="0"/>
              <a:t>a </a:t>
            </a:r>
            <a:r>
              <a:rPr lang="es-ES_tradnl" sz="3200" dirty="0"/>
              <a:t>lealtad al partido y la lealtad al Estado </a:t>
            </a:r>
            <a:endParaRPr lang="es-ES_tradnl" sz="3200" dirty="0" smtClean="0"/>
          </a:p>
          <a:p>
            <a:pPr lvl="1"/>
            <a:endParaRPr lang="es-ES_tradnl" sz="3200" dirty="0"/>
          </a:p>
          <a:p>
            <a:pPr lvl="1"/>
            <a:r>
              <a:rPr lang="es-ES_tradnl" sz="3200" dirty="0"/>
              <a:t>L</a:t>
            </a:r>
            <a:r>
              <a:rPr lang="es-ES_tradnl" sz="3200" dirty="0" smtClean="0"/>
              <a:t>os </a:t>
            </a:r>
            <a:r>
              <a:rPr lang="es-ES_tradnl" sz="3200" dirty="0"/>
              <a:t>intereses del partido y los intereses generales </a:t>
            </a:r>
          </a:p>
        </p:txBody>
      </p:sp>
    </p:spTree>
    <p:extLst>
      <p:ext uri="{BB962C8B-B14F-4D97-AF65-F5344CB8AC3E}">
        <p14:creationId xmlns:p14="http://schemas.microsoft.com/office/powerpoint/2010/main" val="692981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455452"/>
            <a:ext cx="8610600" cy="129302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Función de partidos </a:t>
            </a:r>
            <a:r>
              <a:rPr lang="es-ES_tradnl" smtClean="0"/>
              <a:t>políticos: GESTIONAR </a:t>
            </a:r>
            <a:r>
              <a:rPr lang="es-ES_tradnl" dirty="0"/>
              <a:t>EL BIEN COMÚN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5235128"/>
              </p:ext>
            </p:extLst>
          </p:nvPr>
        </p:nvGraphicFramePr>
        <p:xfrm>
          <a:off x="685800" y="1901952"/>
          <a:ext cx="10820400" cy="4773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3511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Giovanni Sartori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ES_tradnl" sz="3200" dirty="0" smtClean="0"/>
          </a:p>
          <a:p>
            <a:pPr algn="ctr"/>
            <a:endParaRPr lang="es-ES_tradnl" sz="3200" dirty="0"/>
          </a:p>
          <a:p>
            <a:pPr marL="0" indent="0" algn="ctr">
              <a:buNone/>
            </a:pPr>
            <a:r>
              <a:rPr lang="es-ES_tradnl" sz="3200" dirty="0" smtClean="0"/>
              <a:t>“</a:t>
            </a:r>
            <a:r>
              <a:rPr lang="es-ES_tradnl" sz="3200" dirty="0"/>
              <a:t>E</a:t>
            </a:r>
            <a:r>
              <a:rPr lang="es-ES_tradnl" sz="3200" dirty="0" smtClean="0"/>
              <a:t>l </a:t>
            </a:r>
            <a:r>
              <a:rPr lang="es-ES_tradnl" sz="3200" dirty="0"/>
              <a:t>ciudadano es titular de derechos en una ciudad libre que le permite ejercerlos” (1998)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5629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5381" y="1672769"/>
            <a:ext cx="2757268" cy="3992594"/>
          </a:xfrm>
        </p:spPr>
        <p:txBody>
          <a:bodyPr>
            <a:normAutofit/>
          </a:bodyPr>
          <a:lstStyle/>
          <a:p>
            <a:pPr algn="ctr"/>
            <a:r>
              <a:rPr lang="es-ES_tradnl" dirty="0"/>
              <a:t>Los partidos políticos 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0122846"/>
              </p:ext>
            </p:extLst>
          </p:nvPr>
        </p:nvGraphicFramePr>
        <p:xfrm flipV="1">
          <a:off x="2031999" y="6138333"/>
          <a:ext cx="9884697" cy="8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501252996"/>
              </p:ext>
            </p:extLst>
          </p:nvPr>
        </p:nvGraphicFramePr>
        <p:xfrm>
          <a:off x="2648605" y="308919"/>
          <a:ext cx="8749863" cy="635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422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259873"/>
            <a:ext cx="8610600" cy="1293028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“los partidos no son solo objeto, también son sujeto” (</a:t>
            </a:r>
            <a:r>
              <a:rPr lang="es-ES_tradnl" dirty="0" smtClean="0"/>
              <a:t>1969) 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3534826"/>
              </p:ext>
            </p:extLst>
          </p:nvPr>
        </p:nvGraphicFramePr>
        <p:xfrm>
          <a:off x="685800" y="1552901"/>
          <a:ext cx="10820400" cy="5100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66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9324" y="764373"/>
            <a:ext cx="8636876" cy="1293028"/>
          </a:xfrm>
        </p:spPr>
        <p:txBody>
          <a:bodyPr/>
          <a:lstStyle/>
          <a:p>
            <a:r>
              <a:rPr lang="es-ES_tradnl" dirty="0" smtClean="0"/>
              <a:t>Receptividad </a:t>
            </a:r>
            <a:r>
              <a:rPr lang="es-ES_tradnl" smtClean="0"/>
              <a:t>y responsabilidad</a:t>
            </a:r>
            <a:endParaRPr lang="es-ES_tradnl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69262009"/>
              </p:ext>
            </p:extLst>
          </p:nvPr>
        </p:nvGraphicFramePr>
        <p:xfrm>
          <a:off x="599090" y="719666"/>
          <a:ext cx="11411678" cy="5964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471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354462"/>
            <a:ext cx="8610600" cy="1293028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los partidos </a:t>
            </a:r>
            <a:r>
              <a:rPr lang="es-ES_tradnl" dirty="0" smtClean="0"/>
              <a:t>políticos:</a:t>
            </a:r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> </a:t>
            </a:r>
            <a:r>
              <a:rPr lang="es-ES_tradnl" sz="2700" dirty="0" smtClean="0"/>
              <a:t>factor esencial del PROCESO </a:t>
            </a:r>
            <a:r>
              <a:rPr lang="es-ES_tradnl" sz="2700" dirty="0"/>
              <a:t>DE FORMACIÓN DE</a:t>
            </a:r>
            <a:br>
              <a:rPr lang="es-ES_tradnl" sz="2700" dirty="0"/>
            </a:br>
            <a:r>
              <a:rPr lang="es-ES_tradnl" sz="2700" dirty="0"/>
              <a:t>LA VOLUNTAD POLÍTICA DEL ESTADO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302647"/>
              </p:ext>
            </p:extLst>
          </p:nvPr>
        </p:nvGraphicFramePr>
        <p:xfrm>
          <a:off x="-583325" y="1876097"/>
          <a:ext cx="10799380" cy="4871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lmacenamiento de acceso secuencial 5"/>
          <p:cNvSpPr/>
          <p:nvPr/>
        </p:nvSpPr>
        <p:spPr>
          <a:xfrm>
            <a:off x="8040414" y="4934607"/>
            <a:ext cx="3716972" cy="181303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F</a:t>
            </a:r>
            <a:r>
              <a:rPr lang="es-ES_tradnl" dirty="0" smtClean="0"/>
              <a:t>actor </a:t>
            </a:r>
            <a:r>
              <a:rPr lang="es-ES_tradnl" dirty="0"/>
              <a:t>esencial del complejo proceso de la formación de la voluntad política del Estado</a:t>
            </a:r>
          </a:p>
        </p:txBody>
      </p:sp>
      <p:sp>
        <p:nvSpPr>
          <p:cNvPr id="7" name="CuadroTexto 6"/>
          <p:cNvSpPr txBox="1"/>
          <p:nvPr/>
        </p:nvSpPr>
        <p:spPr>
          <a:xfrm rot="2330737">
            <a:off x="1771680" y="4778892"/>
            <a:ext cx="157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>
                <a:solidFill>
                  <a:schemeClr val="bg1"/>
                </a:solidFill>
              </a:rPr>
              <a:t>FUNCIONES</a:t>
            </a:r>
            <a:endParaRPr lang="es-ES_trad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Sistemas de partidos y sistemas democráticos</a:t>
            </a:r>
            <a:endParaRPr lang="es-ES_tradnl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997301"/>
              </p:ext>
            </p:extLst>
          </p:nvPr>
        </p:nvGraphicFramePr>
        <p:xfrm>
          <a:off x="685800" y="2620229"/>
          <a:ext cx="10820400" cy="4024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898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Definición partido político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5057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sz="2800" dirty="0" smtClean="0"/>
              <a:t>“Cualquier </a:t>
            </a:r>
            <a:r>
              <a:rPr lang="es-ES_tradnl" sz="2800" dirty="0"/>
              <a:t>grupo político que se presenta a elecciones y que puede colocar mediante ellas a sus candidatos en cargos públicos” (</a:t>
            </a:r>
            <a:r>
              <a:rPr lang="es-ES_tradnl" sz="2800" dirty="0" smtClean="0"/>
              <a:t>2003) </a:t>
            </a:r>
            <a:endParaRPr lang="es-ES_tradnl" sz="2800" dirty="0"/>
          </a:p>
        </p:txBody>
      </p:sp>
      <p:sp>
        <p:nvSpPr>
          <p:cNvPr id="4" name="Rombo 3"/>
          <p:cNvSpPr/>
          <p:nvPr/>
        </p:nvSpPr>
        <p:spPr>
          <a:xfrm>
            <a:off x="441431" y="3673370"/>
            <a:ext cx="3121587" cy="2892161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/>
              <a:t>QUÉ</a:t>
            </a:r>
            <a:endParaRPr lang="es-ES_tradnl" sz="2800" b="1" dirty="0"/>
          </a:p>
        </p:txBody>
      </p:sp>
      <p:sp>
        <p:nvSpPr>
          <p:cNvPr id="6" name="Triángulo 5"/>
          <p:cNvSpPr/>
          <p:nvPr/>
        </p:nvSpPr>
        <p:spPr>
          <a:xfrm>
            <a:off x="4288217" y="3925621"/>
            <a:ext cx="2948152" cy="2270232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/>
              <a:t>CÓMO</a:t>
            </a:r>
            <a:endParaRPr lang="es-ES_tradnl" sz="2800" b="1" dirty="0"/>
          </a:p>
        </p:txBody>
      </p:sp>
      <p:sp>
        <p:nvSpPr>
          <p:cNvPr id="7" name="Rectángulo redondeado 6"/>
          <p:cNvSpPr/>
          <p:nvPr/>
        </p:nvSpPr>
        <p:spPr>
          <a:xfrm>
            <a:off x="8986345" y="4587767"/>
            <a:ext cx="2764223" cy="186033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/>
              <a:t>Distingue de </a:t>
            </a:r>
            <a:r>
              <a:rPr lang="es-ES_tradnl" sz="2400" smtClean="0"/>
              <a:t>otras organizaciones sociales</a:t>
            </a:r>
            <a:endParaRPr lang="es-ES_tradnl" sz="2400"/>
          </a:p>
        </p:txBody>
      </p:sp>
      <p:cxnSp>
        <p:nvCxnSpPr>
          <p:cNvPr id="9" name="Conector curvado 8"/>
          <p:cNvCxnSpPr/>
          <p:nvPr/>
        </p:nvCxnSpPr>
        <p:spPr>
          <a:xfrm>
            <a:off x="6306207" y="4414345"/>
            <a:ext cx="2648607" cy="1387365"/>
          </a:xfrm>
          <a:prstGeom prst="curvedConnector3">
            <a:avLst>
              <a:gd name="adj1" fmla="val 33333"/>
            </a:avLst>
          </a:prstGeom>
          <a:ln w="5397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7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Elementos claves de los partidos políticos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2554014"/>
            <a:ext cx="10820400" cy="366467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ES_tradnl" sz="3600" dirty="0"/>
              <a:t>Los partidos no son </a:t>
            </a:r>
            <a:r>
              <a:rPr lang="es-ES_tradnl" sz="3600" dirty="0" smtClean="0"/>
              <a:t>facciones</a:t>
            </a:r>
          </a:p>
          <a:p>
            <a:pPr lvl="0"/>
            <a:endParaRPr lang="es-ES_tradnl" sz="3600" dirty="0"/>
          </a:p>
          <a:p>
            <a:pPr lvl="0"/>
            <a:endParaRPr lang="es-ES_tradnl" sz="3600" dirty="0"/>
          </a:p>
          <a:p>
            <a:pPr lvl="0"/>
            <a:r>
              <a:rPr lang="es-ES_tradnl" sz="3600" dirty="0"/>
              <a:t>Un partido es parte de un </a:t>
            </a:r>
            <a:r>
              <a:rPr lang="es-ES_tradnl" sz="3600" dirty="0" smtClean="0"/>
              <a:t>todo</a:t>
            </a:r>
          </a:p>
          <a:p>
            <a:pPr lvl="0"/>
            <a:endParaRPr lang="es-ES_tradnl" sz="3600" dirty="0"/>
          </a:p>
          <a:p>
            <a:pPr lvl="0"/>
            <a:endParaRPr lang="es-ES_tradnl" sz="3600" dirty="0"/>
          </a:p>
          <a:p>
            <a:r>
              <a:rPr lang="es-ES_tradnl" sz="3600" dirty="0"/>
              <a:t>Los partidos son conductos de expresión </a:t>
            </a:r>
          </a:p>
        </p:txBody>
      </p:sp>
    </p:spTree>
    <p:extLst>
      <p:ext uri="{BB962C8B-B14F-4D97-AF65-F5344CB8AC3E}">
        <p14:creationId xmlns:p14="http://schemas.microsoft.com/office/powerpoint/2010/main" val="80880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234</TotalTime>
  <Words>640</Words>
  <Application>Microsoft Office PowerPoint</Application>
  <PresentationFormat>Panorámica</PresentationFormat>
  <Paragraphs>101</Paragraphs>
  <Slides>18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Arial</vt:lpstr>
      <vt:lpstr>Calibri</vt:lpstr>
      <vt:lpstr>Century Gothic</vt:lpstr>
      <vt:lpstr>Estela de condensación</vt:lpstr>
      <vt:lpstr>EL LEGADO DE SARTORI </vt:lpstr>
      <vt:lpstr>Giovanni Sartori </vt:lpstr>
      <vt:lpstr>Los partidos políticos </vt:lpstr>
      <vt:lpstr>“los partidos no son solo objeto, también son sujeto” (1969) </vt:lpstr>
      <vt:lpstr>Receptividad y responsabilidad</vt:lpstr>
      <vt:lpstr>los partidos políticos:  factor esencial del PROCESO DE FORMACIÓN DE LA VOLUNTAD POLÍTICA DEL ESTADO</vt:lpstr>
      <vt:lpstr>Sistemas de partidos y sistemas democráticos</vt:lpstr>
      <vt:lpstr>Definición partido político</vt:lpstr>
      <vt:lpstr>Elementos claves de los partidos políticos</vt:lpstr>
      <vt:lpstr>Partidos políticos y facciones</vt:lpstr>
      <vt:lpstr>Praxis de partidos políticos</vt:lpstr>
      <vt:lpstr>FACCIONES PRECEDIERON A LOS PARTIDOS</vt:lpstr>
      <vt:lpstr>Partido político como parte de un todo</vt:lpstr>
      <vt:lpstr>Partido político como parte de un todo</vt:lpstr>
      <vt:lpstr>PARTIDOS COMO CONDUCTOS DE EXPRESIÓN</vt:lpstr>
      <vt:lpstr>Sistema “parte-todo”</vt:lpstr>
      <vt:lpstr>Sistema “parte-todo”</vt:lpstr>
      <vt:lpstr>Función de partidos políticos: GESTIONAR EL BIEN COMÚN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LEGADO DE SARTORI</dc:title>
  <dc:creator>Lorena Paredes Muirragui</dc:creator>
  <cp:lastModifiedBy>Vanessa López Peña</cp:lastModifiedBy>
  <cp:revision>53</cp:revision>
  <dcterms:created xsi:type="dcterms:W3CDTF">2017-04-12T12:38:20Z</dcterms:created>
  <dcterms:modified xsi:type="dcterms:W3CDTF">2017-05-09T13:20:37Z</dcterms:modified>
</cp:coreProperties>
</file>